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8"/>
  </p:notesMasterIdLst>
  <p:sldIdLst>
    <p:sldId id="256" r:id="rId5"/>
    <p:sldId id="269" r:id="rId6"/>
    <p:sldId id="293" r:id="rId7"/>
    <p:sldId id="307" r:id="rId8"/>
    <p:sldId id="308" r:id="rId9"/>
    <p:sldId id="309" r:id="rId10"/>
    <p:sldId id="310" r:id="rId11"/>
    <p:sldId id="313" r:id="rId12"/>
    <p:sldId id="311" r:id="rId13"/>
    <p:sldId id="312" r:id="rId14"/>
    <p:sldId id="270" r:id="rId15"/>
    <p:sldId id="263" r:id="rId16"/>
    <p:sldId id="318" r:id="rId17"/>
    <p:sldId id="317" r:id="rId18"/>
    <p:sldId id="315" r:id="rId19"/>
    <p:sldId id="319" r:id="rId20"/>
    <p:sldId id="316" r:id="rId21"/>
    <p:sldId id="320" r:id="rId22"/>
    <p:sldId id="321" r:id="rId23"/>
    <p:sldId id="268" r:id="rId24"/>
    <p:sldId id="259" r:id="rId25"/>
    <p:sldId id="272" r:id="rId26"/>
    <p:sldId id="285" r:id="rId27"/>
    <p:sldId id="273" r:id="rId28"/>
    <p:sldId id="280" r:id="rId29"/>
    <p:sldId id="275" r:id="rId30"/>
    <p:sldId id="282" r:id="rId31"/>
    <p:sldId id="283" r:id="rId32"/>
    <p:sldId id="284" r:id="rId33"/>
    <p:sldId id="286" r:id="rId34"/>
    <p:sldId id="271" r:id="rId35"/>
    <p:sldId id="274" r:id="rId36"/>
    <p:sldId id="287" r:id="rId37"/>
    <p:sldId id="277" r:id="rId38"/>
    <p:sldId id="289" r:id="rId39"/>
    <p:sldId id="290" r:id="rId40"/>
    <p:sldId id="278" r:id="rId41"/>
    <p:sldId id="291" r:id="rId42"/>
    <p:sldId id="279" r:id="rId43"/>
    <p:sldId id="292" r:id="rId44"/>
    <p:sldId id="288" r:id="rId45"/>
    <p:sldId id="266" r:id="rId46"/>
    <p:sldId id="26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673D1C-F95B-45F6-99D1-C8ABC46C7E1A}">
          <p14:sldIdLst>
            <p14:sldId id="256"/>
            <p14:sldId id="269"/>
          </p14:sldIdLst>
        </p14:section>
        <p14:section name="Random forest theory" id="{18B4DF0C-C525-4352-BE46-7ECB8827E8F9}">
          <p14:sldIdLst>
            <p14:sldId id="293"/>
            <p14:sldId id="307"/>
            <p14:sldId id="308"/>
            <p14:sldId id="309"/>
            <p14:sldId id="310"/>
            <p14:sldId id="313"/>
            <p14:sldId id="311"/>
            <p14:sldId id="312"/>
          </p14:sldIdLst>
        </p14:section>
        <p14:section name="Neural network theory" id="{6CC6A5E2-77B6-406D-A5FD-89B8375CCAA5}">
          <p14:sldIdLst>
            <p14:sldId id="270"/>
            <p14:sldId id="263"/>
            <p14:sldId id="318"/>
            <p14:sldId id="317"/>
            <p14:sldId id="315"/>
            <p14:sldId id="319"/>
            <p14:sldId id="316"/>
            <p14:sldId id="320"/>
            <p14:sldId id="321"/>
          </p14:sldIdLst>
        </p14:section>
        <p14:section name="OOP details" id="{B4B11707-4F27-47CD-B1B3-30519288E2AF}">
          <p14:sldIdLst>
            <p14:sldId id="268"/>
            <p14:sldId id="259"/>
            <p14:sldId id="272"/>
            <p14:sldId id="285"/>
            <p14:sldId id="273"/>
            <p14:sldId id="280"/>
            <p14:sldId id="275"/>
            <p14:sldId id="282"/>
            <p14:sldId id="283"/>
            <p14:sldId id="284"/>
            <p14:sldId id="286"/>
            <p14:sldId id="271"/>
            <p14:sldId id="274"/>
            <p14:sldId id="287"/>
            <p14:sldId id="277"/>
            <p14:sldId id="289"/>
            <p14:sldId id="290"/>
            <p14:sldId id="278"/>
            <p14:sldId id="291"/>
            <p14:sldId id="279"/>
            <p14:sldId id="292"/>
            <p14:sldId id="288"/>
            <p14:sldId id="26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6525"/>
    <a:srgbClr val="D01820"/>
    <a:srgbClr val="D51921"/>
    <a:srgbClr val="CE5D27"/>
    <a:srgbClr val="A347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D0450-42FB-434B-B2FB-974C280F9E10}" v="2" dt="2023-03-19T17:02:28.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2" autoAdjust="0"/>
    <p:restoredTop sz="82092" autoAdjust="0"/>
  </p:normalViewPr>
  <p:slideViewPr>
    <p:cSldViewPr snapToGrid="0">
      <p:cViewPr varScale="1">
        <p:scale>
          <a:sx n="85" d="100"/>
          <a:sy n="85" d="100"/>
        </p:scale>
        <p:origin x="6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namdi Ogbonnaya Odii (nodii)" userId="S::nodii@th-koeln.de::78d0d6a0-794a-47e8-894d-f60f22a0e566" providerId="AD" clId="Web-{DE69E53F-7FF1-4174-A5AA-1E4686428846}"/>
    <pc:docChg chg="addSld delSld modSld modSection">
      <pc:chgData name="Nnamdi Ogbonnaya Odii (nodii)" userId="S::nodii@th-koeln.de::78d0d6a0-794a-47e8-894d-f60f22a0e566" providerId="AD" clId="Web-{DE69E53F-7FF1-4174-A5AA-1E4686428846}" dt="2023-03-18T13:31:34.984" v="108" actId="14100"/>
      <pc:docMkLst>
        <pc:docMk/>
      </pc:docMkLst>
      <pc:sldChg chg="addSp delSp modSp">
        <pc:chgData name="Nnamdi Ogbonnaya Odii (nodii)" userId="S::nodii@th-koeln.de::78d0d6a0-794a-47e8-894d-f60f22a0e566" providerId="AD" clId="Web-{DE69E53F-7FF1-4174-A5AA-1E4686428846}" dt="2023-03-18T12:38:00.007" v="53" actId="14100"/>
        <pc:sldMkLst>
          <pc:docMk/>
          <pc:sldMk cId="1475054733" sldId="299"/>
        </pc:sldMkLst>
        <pc:spChg chg="mod">
          <ac:chgData name="Nnamdi Ogbonnaya Odii (nodii)" userId="S::nodii@th-koeln.de::78d0d6a0-794a-47e8-894d-f60f22a0e566" providerId="AD" clId="Web-{DE69E53F-7FF1-4174-A5AA-1E4686428846}" dt="2023-03-18T12:37:02.815" v="42" actId="20577"/>
          <ac:spMkLst>
            <pc:docMk/>
            <pc:sldMk cId="1475054733" sldId="299"/>
            <ac:spMk id="3" creationId="{C222B05D-806C-7EF7-12FC-362ED96DE1D0}"/>
          </ac:spMkLst>
        </pc:spChg>
        <pc:spChg chg="add del mod">
          <ac:chgData name="Nnamdi Ogbonnaya Odii (nodii)" userId="S::nodii@th-koeln.de::78d0d6a0-794a-47e8-894d-f60f22a0e566" providerId="AD" clId="Web-{DE69E53F-7FF1-4174-A5AA-1E4686428846}" dt="2023-03-18T12:36:08.142" v="32"/>
          <ac:spMkLst>
            <pc:docMk/>
            <pc:sldMk cId="1475054733" sldId="299"/>
            <ac:spMk id="8" creationId="{EB02563C-9194-D54E-54F3-D281E426B486}"/>
          </ac:spMkLst>
        </pc:spChg>
        <pc:spChg chg="add mod">
          <ac:chgData name="Nnamdi Ogbonnaya Odii (nodii)" userId="S::nodii@th-koeln.de::78d0d6a0-794a-47e8-894d-f60f22a0e566" providerId="AD" clId="Web-{DE69E53F-7FF1-4174-A5AA-1E4686428846}" dt="2023-03-18T12:37:18.174" v="47" actId="20577"/>
          <ac:spMkLst>
            <pc:docMk/>
            <pc:sldMk cId="1475054733" sldId="299"/>
            <ac:spMk id="14" creationId="{99D7F7E0-F98F-B4E5-9CC2-A0F13468B895}"/>
          </ac:spMkLst>
        </pc:spChg>
        <pc:picChg chg="del">
          <ac:chgData name="Nnamdi Ogbonnaya Odii (nodii)" userId="S::nodii@th-koeln.de::78d0d6a0-794a-47e8-894d-f60f22a0e566" providerId="AD" clId="Web-{DE69E53F-7FF1-4174-A5AA-1E4686428846}" dt="2023-03-18T12:36:02.173" v="29"/>
          <ac:picMkLst>
            <pc:docMk/>
            <pc:sldMk cId="1475054733" sldId="299"/>
            <ac:picMk id="9" creationId="{BB742DC7-EA6A-E250-CAF4-17AA8187EE85}"/>
          </ac:picMkLst>
        </pc:picChg>
        <pc:picChg chg="add mod ord">
          <ac:chgData name="Nnamdi Ogbonnaya Odii (nodii)" userId="S::nodii@th-koeln.de::78d0d6a0-794a-47e8-894d-f60f22a0e566" providerId="AD" clId="Web-{DE69E53F-7FF1-4174-A5AA-1E4686428846}" dt="2023-03-18T12:37:37.753" v="49" actId="14100"/>
          <ac:picMkLst>
            <pc:docMk/>
            <pc:sldMk cId="1475054733" sldId="299"/>
            <ac:picMk id="10" creationId="{A5D75085-340A-7B5D-EDCF-DC098013FB78}"/>
          </ac:picMkLst>
        </pc:picChg>
        <pc:picChg chg="del">
          <ac:chgData name="Nnamdi Ogbonnaya Odii (nodii)" userId="S::nodii@th-koeln.de::78d0d6a0-794a-47e8-894d-f60f22a0e566" providerId="AD" clId="Web-{DE69E53F-7FF1-4174-A5AA-1E4686428846}" dt="2023-03-18T12:36:04.017" v="30"/>
          <ac:picMkLst>
            <pc:docMk/>
            <pc:sldMk cId="1475054733" sldId="299"/>
            <ac:picMk id="11" creationId="{337B6757-E9DA-65E8-92AB-6A98BC9672F5}"/>
          </ac:picMkLst>
        </pc:picChg>
        <pc:picChg chg="del">
          <ac:chgData name="Nnamdi Ogbonnaya Odii (nodii)" userId="S::nodii@th-koeln.de::78d0d6a0-794a-47e8-894d-f60f22a0e566" providerId="AD" clId="Web-{DE69E53F-7FF1-4174-A5AA-1E4686428846}" dt="2023-03-18T12:36:05.673" v="31"/>
          <ac:picMkLst>
            <pc:docMk/>
            <pc:sldMk cId="1475054733" sldId="299"/>
            <ac:picMk id="12" creationId="{083402EB-5CF2-EF57-5CA9-9520C50E9F00}"/>
          </ac:picMkLst>
        </pc:picChg>
        <pc:picChg chg="mod">
          <ac:chgData name="Nnamdi Ogbonnaya Odii (nodii)" userId="S::nodii@th-koeln.de::78d0d6a0-794a-47e8-894d-f60f22a0e566" providerId="AD" clId="Web-{DE69E53F-7FF1-4174-A5AA-1E4686428846}" dt="2023-03-18T12:38:00.007" v="53" actId="14100"/>
          <ac:picMkLst>
            <pc:docMk/>
            <pc:sldMk cId="1475054733" sldId="299"/>
            <ac:picMk id="13" creationId="{CA6EA19B-C293-06A6-BB2A-94BFA74998C1}"/>
          </ac:picMkLst>
        </pc:picChg>
      </pc:sldChg>
      <pc:sldChg chg="addSp delSp modSp">
        <pc:chgData name="Nnamdi Ogbonnaya Odii (nodii)" userId="S::nodii@th-koeln.de::78d0d6a0-794a-47e8-894d-f60f22a0e566" providerId="AD" clId="Web-{DE69E53F-7FF1-4174-A5AA-1E4686428846}" dt="2023-03-18T12:44:55.380" v="63" actId="14100"/>
        <pc:sldMkLst>
          <pc:docMk/>
          <pc:sldMk cId="1530445506" sldId="301"/>
        </pc:sldMkLst>
        <pc:spChg chg="add del mod">
          <ac:chgData name="Nnamdi Ogbonnaya Odii (nodii)" userId="S::nodii@th-koeln.de::78d0d6a0-794a-47e8-894d-f60f22a0e566" providerId="AD" clId="Web-{DE69E53F-7FF1-4174-A5AA-1E4686428846}" dt="2023-03-18T12:43:32.659" v="57"/>
          <ac:spMkLst>
            <pc:docMk/>
            <pc:sldMk cId="1530445506" sldId="301"/>
            <ac:spMk id="4" creationId="{A998B7FD-F5C3-7D0B-1623-D298123C4A59}"/>
          </ac:spMkLst>
        </pc:spChg>
        <pc:picChg chg="del">
          <ac:chgData name="Nnamdi Ogbonnaya Odii (nodii)" userId="S::nodii@th-koeln.de::78d0d6a0-794a-47e8-894d-f60f22a0e566" providerId="AD" clId="Web-{DE69E53F-7FF1-4174-A5AA-1E4686428846}" dt="2023-03-18T12:42:40.216" v="56"/>
          <ac:picMkLst>
            <pc:docMk/>
            <pc:sldMk cId="1530445506" sldId="301"/>
            <ac:picMk id="8" creationId="{AF05B77E-FD31-5BB5-6E90-8B13F12838A2}"/>
          </ac:picMkLst>
        </pc:picChg>
        <pc:picChg chg="add mod ord">
          <ac:chgData name="Nnamdi Ogbonnaya Odii (nodii)" userId="S::nodii@th-koeln.de::78d0d6a0-794a-47e8-894d-f60f22a0e566" providerId="AD" clId="Web-{DE69E53F-7FF1-4174-A5AA-1E4686428846}" dt="2023-03-18T12:44:55.380" v="63" actId="14100"/>
          <ac:picMkLst>
            <pc:docMk/>
            <pc:sldMk cId="1530445506" sldId="301"/>
            <ac:picMk id="9" creationId="{3E4DB4F3-5BCB-45F7-4A01-4F8F35681FA3}"/>
          </ac:picMkLst>
        </pc:picChg>
      </pc:sldChg>
      <pc:sldChg chg="addSp delSp modSp">
        <pc:chgData name="Nnamdi Ogbonnaya Odii (nodii)" userId="S::nodii@th-koeln.de::78d0d6a0-794a-47e8-894d-f60f22a0e566" providerId="AD" clId="Web-{DE69E53F-7FF1-4174-A5AA-1E4686428846}" dt="2023-03-18T12:46:47.961" v="72" actId="20577"/>
        <pc:sldMkLst>
          <pc:docMk/>
          <pc:sldMk cId="2488425748" sldId="302"/>
        </pc:sldMkLst>
        <pc:spChg chg="add del mod">
          <ac:chgData name="Nnamdi Ogbonnaya Odii (nodii)" userId="S::nodii@th-koeln.de::78d0d6a0-794a-47e8-894d-f60f22a0e566" providerId="AD" clId="Web-{DE69E53F-7FF1-4174-A5AA-1E4686428846}" dt="2023-03-18T12:45:52.178" v="65"/>
          <ac:spMkLst>
            <pc:docMk/>
            <pc:sldMk cId="2488425748" sldId="302"/>
            <ac:spMk id="4" creationId="{5D06F713-7954-63DC-5759-F4EF6E86070B}"/>
          </ac:spMkLst>
        </pc:spChg>
        <pc:spChg chg="mod">
          <ac:chgData name="Nnamdi Ogbonnaya Odii (nodii)" userId="S::nodii@th-koeln.de::78d0d6a0-794a-47e8-894d-f60f22a0e566" providerId="AD" clId="Web-{DE69E53F-7FF1-4174-A5AA-1E4686428846}" dt="2023-03-18T12:46:47.961" v="72" actId="20577"/>
          <ac:spMkLst>
            <pc:docMk/>
            <pc:sldMk cId="2488425748" sldId="302"/>
            <ac:spMk id="11" creationId="{5284EC1C-64F1-2DBE-FB4C-CBC55B913543}"/>
          </ac:spMkLst>
        </pc:spChg>
        <pc:picChg chg="add mod ord">
          <ac:chgData name="Nnamdi Ogbonnaya Odii (nodii)" userId="S::nodii@th-koeln.de::78d0d6a0-794a-47e8-894d-f60f22a0e566" providerId="AD" clId="Web-{DE69E53F-7FF1-4174-A5AA-1E4686428846}" dt="2023-03-18T12:46:12.522" v="69" actId="14100"/>
          <ac:picMkLst>
            <pc:docMk/>
            <pc:sldMk cId="2488425748" sldId="302"/>
            <ac:picMk id="8" creationId="{6398BE33-B94D-28F8-5F8B-684E6CDB2C0E}"/>
          </ac:picMkLst>
        </pc:picChg>
        <pc:picChg chg="del">
          <ac:chgData name="Nnamdi Ogbonnaya Odii (nodii)" userId="S::nodii@th-koeln.de::78d0d6a0-794a-47e8-894d-f60f22a0e566" providerId="AD" clId="Web-{DE69E53F-7FF1-4174-A5AA-1E4686428846}" dt="2023-03-18T12:45:24.990" v="64"/>
          <ac:picMkLst>
            <pc:docMk/>
            <pc:sldMk cId="2488425748" sldId="302"/>
            <ac:picMk id="2052" creationId="{4E321E9D-AFBB-2055-6D91-07F8D2AE77F9}"/>
          </ac:picMkLst>
        </pc:picChg>
      </pc:sldChg>
      <pc:sldChg chg="addSp delSp modSp">
        <pc:chgData name="Nnamdi Ogbonnaya Odii (nodii)" userId="S::nodii@th-koeln.de::78d0d6a0-794a-47e8-894d-f60f22a0e566" providerId="AD" clId="Web-{DE69E53F-7FF1-4174-A5AA-1E4686428846}" dt="2023-03-18T13:26:26.708" v="100" actId="20577"/>
        <pc:sldMkLst>
          <pc:docMk/>
          <pc:sldMk cId="485282050" sldId="303"/>
        </pc:sldMkLst>
        <pc:spChg chg="add del mod">
          <ac:chgData name="Nnamdi Ogbonnaya Odii (nodii)" userId="S::nodii@th-koeln.de::78d0d6a0-794a-47e8-894d-f60f22a0e566" providerId="AD" clId="Web-{DE69E53F-7FF1-4174-A5AA-1E4686428846}" dt="2023-03-18T13:10:49.950" v="74"/>
          <ac:spMkLst>
            <pc:docMk/>
            <pc:sldMk cId="485282050" sldId="303"/>
            <ac:spMk id="4" creationId="{E99FA2A7-7A46-5E23-35EB-6188692C7B38}"/>
          </ac:spMkLst>
        </pc:spChg>
        <pc:spChg chg="mod">
          <ac:chgData name="Nnamdi Ogbonnaya Odii (nodii)" userId="S::nodii@th-koeln.de::78d0d6a0-794a-47e8-894d-f60f22a0e566" providerId="AD" clId="Web-{DE69E53F-7FF1-4174-A5AA-1E4686428846}" dt="2023-03-18T13:25:30.535" v="88" actId="20577"/>
          <ac:spMkLst>
            <pc:docMk/>
            <pc:sldMk cId="485282050" sldId="303"/>
            <ac:spMk id="8" creationId="{C90499AB-67C8-14E4-0E5D-3656FB3516D1}"/>
          </ac:spMkLst>
        </pc:spChg>
        <pc:spChg chg="mod">
          <ac:chgData name="Nnamdi Ogbonnaya Odii (nodii)" userId="S::nodii@th-koeln.de::78d0d6a0-794a-47e8-894d-f60f22a0e566" providerId="AD" clId="Web-{DE69E53F-7FF1-4174-A5AA-1E4686428846}" dt="2023-03-18T13:26:26.708" v="100" actId="20577"/>
          <ac:spMkLst>
            <pc:docMk/>
            <pc:sldMk cId="485282050" sldId="303"/>
            <ac:spMk id="11" creationId="{5284EC1C-64F1-2DBE-FB4C-CBC55B913543}"/>
          </ac:spMkLst>
        </pc:spChg>
        <pc:picChg chg="add del mod">
          <ac:chgData name="Nnamdi Ogbonnaya Odii (nodii)" userId="S::nodii@th-koeln.de::78d0d6a0-794a-47e8-894d-f60f22a0e566" providerId="AD" clId="Web-{DE69E53F-7FF1-4174-A5AA-1E4686428846}" dt="2023-03-18T13:11:02.497" v="77"/>
          <ac:picMkLst>
            <pc:docMk/>
            <pc:sldMk cId="485282050" sldId="303"/>
            <ac:picMk id="9" creationId="{0DCD7CD2-3F5E-939E-7343-8909AAE388AE}"/>
          </ac:picMkLst>
        </pc:picChg>
        <pc:picChg chg="add mod">
          <ac:chgData name="Nnamdi Ogbonnaya Odii (nodii)" userId="S::nodii@th-koeln.de::78d0d6a0-794a-47e8-894d-f60f22a0e566" providerId="AD" clId="Web-{DE69E53F-7FF1-4174-A5AA-1E4686428846}" dt="2023-03-18T13:25:56.801" v="90" actId="14100"/>
          <ac:picMkLst>
            <pc:docMk/>
            <pc:sldMk cId="485282050" sldId="303"/>
            <ac:picMk id="10" creationId="{013A4502-AFD3-3EE8-0EA1-81785FC6E2CF}"/>
          </ac:picMkLst>
        </pc:picChg>
        <pc:picChg chg="del">
          <ac:chgData name="Nnamdi Ogbonnaya Odii (nodii)" userId="S::nodii@th-koeln.de::78d0d6a0-794a-47e8-894d-f60f22a0e566" providerId="AD" clId="Web-{DE69E53F-7FF1-4174-A5AA-1E4686428846}" dt="2023-03-18T13:10:41.309" v="73"/>
          <ac:picMkLst>
            <pc:docMk/>
            <pc:sldMk cId="485282050" sldId="303"/>
            <ac:picMk id="3074" creationId="{E76CD3B3-C01C-1B10-E8BA-60A0D34019C4}"/>
          </ac:picMkLst>
        </pc:picChg>
        <pc:picChg chg="del">
          <ac:chgData name="Nnamdi Ogbonnaya Odii (nodii)" userId="S::nodii@th-koeln.de::78d0d6a0-794a-47e8-894d-f60f22a0e566" providerId="AD" clId="Web-{DE69E53F-7FF1-4174-A5AA-1E4686428846}" dt="2023-03-18T13:10:54.215" v="75"/>
          <ac:picMkLst>
            <pc:docMk/>
            <pc:sldMk cId="485282050" sldId="303"/>
            <ac:picMk id="3076" creationId="{054C744D-1D56-C226-F697-2FCA9C7EAED0}"/>
          </ac:picMkLst>
        </pc:picChg>
      </pc:sldChg>
      <pc:sldChg chg="del">
        <pc:chgData name="Nnamdi Ogbonnaya Odii (nodii)" userId="S::nodii@th-koeln.de::78d0d6a0-794a-47e8-894d-f60f22a0e566" providerId="AD" clId="Web-{DE69E53F-7FF1-4174-A5AA-1E4686428846}" dt="2023-03-18T13:30:36.905" v="102"/>
        <pc:sldMkLst>
          <pc:docMk/>
          <pc:sldMk cId="1937889303" sldId="304"/>
        </pc:sldMkLst>
      </pc:sldChg>
      <pc:sldChg chg="addSp delSp modSp del">
        <pc:chgData name="Nnamdi Ogbonnaya Odii (nodii)" userId="S::nodii@th-koeln.de::78d0d6a0-794a-47e8-894d-f60f22a0e566" providerId="AD" clId="Web-{DE69E53F-7FF1-4174-A5AA-1E4686428846}" dt="2023-03-18T12:40:43.495" v="54"/>
        <pc:sldMkLst>
          <pc:docMk/>
          <pc:sldMk cId="2213912832" sldId="306"/>
        </pc:sldMkLst>
        <pc:spChg chg="mod">
          <ac:chgData name="Nnamdi Ogbonnaya Odii (nodii)" userId="S::nodii@th-koeln.de::78d0d6a0-794a-47e8-894d-f60f22a0e566" providerId="AD" clId="Web-{DE69E53F-7FF1-4174-A5AA-1E4686428846}" dt="2023-03-18T12:35:27.547" v="28" actId="20577"/>
          <ac:spMkLst>
            <pc:docMk/>
            <pc:sldMk cId="2213912832" sldId="306"/>
            <ac:spMk id="3" creationId="{C222B05D-806C-7EF7-12FC-362ED96DE1D0}"/>
          </ac:spMkLst>
        </pc:spChg>
        <pc:spChg chg="add del mod">
          <ac:chgData name="Nnamdi Ogbonnaya Odii (nodii)" userId="S::nodii@th-koeln.de::78d0d6a0-794a-47e8-894d-f60f22a0e566" providerId="AD" clId="Web-{DE69E53F-7FF1-4174-A5AA-1E4686428846}" dt="2023-03-18T12:34:04.608" v="21"/>
          <ac:spMkLst>
            <pc:docMk/>
            <pc:sldMk cId="2213912832" sldId="306"/>
            <ac:spMk id="8" creationId="{7A03551D-5CAD-50B7-C0F3-06DCF6106178}"/>
          </ac:spMkLst>
        </pc:spChg>
        <pc:picChg chg="del mod">
          <ac:chgData name="Nnamdi Ogbonnaya Odii (nodii)" userId="S::nodii@th-koeln.de::78d0d6a0-794a-47e8-894d-f60f22a0e566" providerId="AD" clId="Web-{DE69E53F-7FF1-4174-A5AA-1E4686428846}" dt="2023-03-18T12:34:02.717" v="20"/>
          <ac:picMkLst>
            <pc:docMk/>
            <pc:sldMk cId="2213912832" sldId="306"/>
            <ac:picMk id="9" creationId="{BB742DC7-EA6A-E250-CAF4-17AA8187EE85}"/>
          </ac:picMkLst>
        </pc:picChg>
        <pc:picChg chg="add mod ord">
          <ac:chgData name="Nnamdi Ogbonnaya Odii (nodii)" userId="S::nodii@th-koeln.de::78d0d6a0-794a-47e8-894d-f60f22a0e566" providerId="AD" clId="Web-{DE69E53F-7FF1-4174-A5AA-1E4686428846}" dt="2023-03-18T12:34:49.265" v="26" actId="14100"/>
          <ac:picMkLst>
            <pc:docMk/>
            <pc:sldMk cId="2213912832" sldId="306"/>
            <ac:picMk id="10" creationId="{492BBB2B-935D-E913-BBDF-BA3BBDC590A0}"/>
          </ac:picMkLst>
        </pc:picChg>
        <pc:picChg chg="del">
          <ac:chgData name="Nnamdi Ogbonnaya Odii (nodii)" userId="S::nodii@th-koeln.de::78d0d6a0-794a-47e8-894d-f60f22a0e566" providerId="AD" clId="Web-{DE69E53F-7FF1-4174-A5AA-1E4686428846}" dt="2023-03-18T12:33:58.139" v="18"/>
          <ac:picMkLst>
            <pc:docMk/>
            <pc:sldMk cId="2213912832" sldId="306"/>
            <ac:picMk id="11" creationId="{337B6757-E9DA-65E8-92AB-6A98BC9672F5}"/>
          </ac:picMkLst>
        </pc:picChg>
        <pc:picChg chg="del">
          <ac:chgData name="Nnamdi Ogbonnaya Odii (nodii)" userId="S::nodii@th-koeln.de::78d0d6a0-794a-47e8-894d-f60f22a0e566" providerId="AD" clId="Web-{DE69E53F-7FF1-4174-A5AA-1E4686428846}" dt="2023-03-18T12:34:00.076" v="19"/>
          <ac:picMkLst>
            <pc:docMk/>
            <pc:sldMk cId="2213912832" sldId="306"/>
            <ac:picMk id="12" creationId="{083402EB-5CF2-EF57-5CA9-9520C50E9F00}"/>
          </ac:picMkLst>
        </pc:picChg>
      </pc:sldChg>
      <pc:sldChg chg="addSp delSp modSp add replId">
        <pc:chgData name="Nnamdi Ogbonnaya Odii (nodii)" userId="S::nodii@th-koeln.de::78d0d6a0-794a-47e8-894d-f60f22a0e566" providerId="AD" clId="Web-{DE69E53F-7FF1-4174-A5AA-1E4686428846}" dt="2023-03-18T13:31:34.984" v="108" actId="14100"/>
        <pc:sldMkLst>
          <pc:docMk/>
          <pc:sldMk cId="4121759647" sldId="306"/>
        </pc:sldMkLst>
        <pc:picChg chg="add mod">
          <ac:chgData name="Nnamdi Ogbonnaya Odii (nodii)" userId="S::nodii@th-koeln.de::78d0d6a0-794a-47e8-894d-f60f22a0e566" providerId="AD" clId="Web-{DE69E53F-7FF1-4174-A5AA-1E4686428846}" dt="2023-03-18T13:31:34.984" v="108" actId="14100"/>
          <ac:picMkLst>
            <pc:docMk/>
            <pc:sldMk cId="4121759647" sldId="306"/>
            <ac:picMk id="3" creationId="{8628D329-C756-83F5-10A3-75A68F641F18}"/>
          </ac:picMkLst>
        </pc:picChg>
        <pc:picChg chg="del">
          <ac:chgData name="Nnamdi Ogbonnaya Odii (nodii)" userId="S::nodii@th-koeln.de::78d0d6a0-794a-47e8-894d-f60f22a0e566" providerId="AD" clId="Web-{DE69E53F-7FF1-4174-A5AA-1E4686428846}" dt="2023-03-18T13:30:52.108" v="103"/>
          <ac:picMkLst>
            <pc:docMk/>
            <pc:sldMk cId="4121759647" sldId="306"/>
            <ac:picMk id="10" creationId="{013A4502-AFD3-3EE8-0EA1-81785FC6E2CF}"/>
          </ac:picMkLst>
        </pc:picChg>
      </pc:sldChg>
      <pc:sldChg chg="addSp delSp modSp add del replId">
        <pc:chgData name="Nnamdi Ogbonnaya Odii (nodii)" userId="S::nodii@th-koeln.de::78d0d6a0-794a-47e8-894d-f60f22a0e566" providerId="AD" clId="Web-{DE69E53F-7FF1-4174-A5AA-1E4686428846}" dt="2023-03-18T12:40:48.667" v="55"/>
        <pc:sldMkLst>
          <pc:docMk/>
          <pc:sldMk cId="4248477400" sldId="307"/>
        </pc:sldMkLst>
        <pc:spChg chg="mod">
          <ac:chgData name="Nnamdi Ogbonnaya Odii (nodii)" userId="S::nodii@th-koeln.de::78d0d6a0-794a-47e8-894d-f60f22a0e566" providerId="AD" clId="Web-{DE69E53F-7FF1-4174-A5AA-1E4686428846}" dt="2023-03-18T12:33:13.653" v="17" actId="20577"/>
          <ac:spMkLst>
            <pc:docMk/>
            <pc:sldMk cId="4248477400" sldId="307"/>
            <ac:spMk id="3" creationId="{C222B05D-806C-7EF7-12FC-362ED96DE1D0}"/>
          </ac:spMkLst>
        </pc:spChg>
        <pc:spChg chg="add del mod">
          <ac:chgData name="Nnamdi Ogbonnaya Odii (nodii)" userId="S::nodii@th-koeln.de::78d0d6a0-794a-47e8-894d-f60f22a0e566" providerId="AD" clId="Web-{DE69E53F-7FF1-4174-A5AA-1E4686428846}" dt="2023-03-18T12:31:42.417" v="7"/>
          <ac:spMkLst>
            <pc:docMk/>
            <pc:sldMk cId="4248477400" sldId="307"/>
            <ac:spMk id="8" creationId="{E54CFB24-6A85-CA1C-F14A-B4E5171B11E8}"/>
          </ac:spMkLst>
        </pc:spChg>
        <pc:picChg chg="del">
          <ac:chgData name="Nnamdi Ogbonnaya Odii (nodii)" userId="S::nodii@th-koeln.de::78d0d6a0-794a-47e8-894d-f60f22a0e566" providerId="AD" clId="Web-{DE69E53F-7FF1-4174-A5AA-1E4686428846}" dt="2023-03-18T12:31:13.198" v="6"/>
          <ac:picMkLst>
            <pc:docMk/>
            <pc:sldMk cId="4248477400" sldId="307"/>
            <ac:picMk id="9" creationId="{BB742DC7-EA6A-E250-CAF4-17AA8187EE85}"/>
          </ac:picMkLst>
        </pc:picChg>
        <pc:picChg chg="add mod ord">
          <ac:chgData name="Nnamdi Ogbonnaya Odii (nodii)" userId="S::nodii@th-koeln.de::78d0d6a0-794a-47e8-894d-f60f22a0e566" providerId="AD" clId="Web-{DE69E53F-7FF1-4174-A5AA-1E4686428846}" dt="2023-03-18T12:32:43.715" v="15" actId="14100"/>
          <ac:picMkLst>
            <pc:docMk/>
            <pc:sldMk cId="4248477400" sldId="307"/>
            <ac:picMk id="10" creationId="{CB8C2961-31CE-28A3-BAB4-7339187534EE}"/>
          </ac:picMkLst>
        </pc:picChg>
        <pc:picChg chg="del">
          <ac:chgData name="Nnamdi Ogbonnaya Odii (nodii)" userId="S::nodii@th-koeln.de::78d0d6a0-794a-47e8-894d-f60f22a0e566" providerId="AD" clId="Web-{DE69E53F-7FF1-4174-A5AA-1E4686428846}" dt="2023-03-18T12:31:08.885" v="4"/>
          <ac:picMkLst>
            <pc:docMk/>
            <pc:sldMk cId="4248477400" sldId="307"/>
            <ac:picMk id="11" creationId="{337B6757-E9DA-65E8-92AB-6A98BC9672F5}"/>
          </ac:picMkLst>
        </pc:picChg>
        <pc:picChg chg="del">
          <ac:chgData name="Nnamdi Ogbonnaya Odii (nodii)" userId="S::nodii@th-koeln.de::78d0d6a0-794a-47e8-894d-f60f22a0e566" providerId="AD" clId="Web-{DE69E53F-7FF1-4174-A5AA-1E4686428846}" dt="2023-03-18T12:31:10.885" v="5"/>
          <ac:picMkLst>
            <pc:docMk/>
            <pc:sldMk cId="4248477400" sldId="307"/>
            <ac:picMk id="12" creationId="{083402EB-5CF2-EF57-5CA9-9520C50E9F00}"/>
          </ac:picMkLst>
        </pc:picChg>
      </pc:sldChg>
    </pc:docChg>
  </pc:docChgLst>
  <pc:docChgLst>
    <pc:chgData name="Jan Schiefer (jschief3)" userId="S::jan.schiefer1@smail.th-koeln.de::c0710e46-397c-4642-beb7-a5782185801d" providerId="AD" clId="Web-{2F8D0450-42FB-434B-B2FB-974C280F9E10}"/>
    <pc:docChg chg="modSld">
      <pc:chgData name="Jan Schiefer (jschief3)" userId="S::jan.schiefer1@smail.th-koeln.de::c0710e46-397c-4642-beb7-a5782185801d" providerId="AD" clId="Web-{2F8D0450-42FB-434B-B2FB-974C280F9E10}" dt="2023-03-19T17:02:28.658" v="1" actId="20577"/>
      <pc:docMkLst>
        <pc:docMk/>
      </pc:docMkLst>
      <pc:sldChg chg="modSp">
        <pc:chgData name="Jan Schiefer (jschief3)" userId="S::jan.schiefer1@smail.th-koeln.de::c0710e46-397c-4642-beb7-a5782185801d" providerId="AD" clId="Web-{2F8D0450-42FB-434B-B2FB-974C280F9E10}" dt="2023-03-19T17:02:28.658" v="1" actId="20577"/>
        <pc:sldMkLst>
          <pc:docMk/>
          <pc:sldMk cId="1056671740" sldId="266"/>
        </pc:sldMkLst>
        <pc:spChg chg="mod">
          <ac:chgData name="Jan Schiefer (jschief3)" userId="S::jan.schiefer1@smail.th-koeln.de::c0710e46-397c-4642-beb7-a5782185801d" providerId="AD" clId="Web-{2F8D0450-42FB-434B-B2FB-974C280F9E10}" dt="2023-03-19T17:02:28.658" v="1" actId="20577"/>
          <ac:spMkLst>
            <pc:docMk/>
            <pc:sldMk cId="1056671740" sldId="266"/>
            <ac:spMk id="9" creationId="{A8720BAF-9997-AC5D-7DEA-10CC665966B9}"/>
          </ac:spMkLst>
        </pc:spChg>
      </pc:sldChg>
    </pc:docChg>
  </pc:docChgLst>
  <pc:docChgLst>
    <pc:chgData name="Nnamdi Ogbonnaya Odii (nodii)" userId="S::nodii@th-koeln.de::78d0d6a0-794a-47e8-894d-f60f22a0e566" providerId="AD" clId="Web-{FFFC3893-EA31-4B70-ADA3-EB3AD89B7F89}"/>
    <pc:docChg chg="addSld modSld modSection">
      <pc:chgData name="Nnamdi Ogbonnaya Odii (nodii)" userId="S::nodii@th-koeln.de::78d0d6a0-794a-47e8-894d-f60f22a0e566" providerId="AD" clId="Web-{FFFC3893-EA31-4B70-ADA3-EB3AD89B7F89}" dt="2023-03-18T12:26:29.298" v="166" actId="14100"/>
      <pc:docMkLst>
        <pc:docMk/>
      </pc:docMkLst>
      <pc:sldChg chg="modSp">
        <pc:chgData name="Nnamdi Ogbonnaya Odii (nodii)" userId="S::nodii@th-koeln.de::78d0d6a0-794a-47e8-894d-f60f22a0e566" providerId="AD" clId="Web-{FFFC3893-EA31-4B70-ADA3-EB3AD89B7F89}" dt="2023-03-18T09:54:52.925" v="6" actId="20577"/>
        <pc:sldMkLst>
          <pc:docMk/>
          <pc:sldMk cId="1716405208" sldId="264"/>
        </pc:sldMkLst>
        <pc:spChg chg="mod">
          <ac:chgData name="Nnamdi Ogbonnaya Odii (nodii)" userId="S::nodii@th-koeln.de::78d0d6a0-794a-47e8-894d-f60f22a0e566" providerId="AD" clId="Web-{FFFC3893-EA31-4B70-ADA3-EB3AD89B7F89}" dt="2023-03-18T09:54:52.925" v="6" actId="20577"/>
          <ac:spMkLst>
            <pc:docMk/>
            <pc:sldMk cId="1716405208" sldId="264"/>
            <ac:spMk id="2" creationId="{8D1FD7FC-3E08-638B-34CD-3CE33621D590}"/>
          </ac:spMkLst>
        </pc:spChg>
      </pc:sldChg>
      <pc:sldChg chg="modSp">
        <pc:chgData name="Nnamdi Ogbonnaya Odii (nodii)" userId="S::nodii@th-koeln.de::78d0d6a0-794a-47e8-894d-f60f22a0e566" providerId="AD" clId="Web-{FFFC3893-EA31-4B70-ADA3-EB3AD89B7F89}" dt="2023-03-18T10:17:40.301" v="67" actId="20577"/>
        <pc:sldMkLst>
          <pc:docMk/>
          <pc:sldMk cId="1672630002" sldId="276"/>
        </pc:sldMkLst>
        <pc:spChg chg="mod">
          <ac:chgData name="Nnamdi Ogbonnaya Odii (nodii)" userId="S::nodii@th-koeln.de::78d0d6a0-794a-47e8-894d-f60f22a0e566" providerId="AD" clId="Web-{FFFC3893-EA31-4B70-ADA3-EB3AD89B7F89}" dt="2023-03-18T10:17:40.301" v="67" actId="20577"/>
          <ac:spMkLst>
            <pc:docMk/>
            <pc:sldMk cId="1672630002" sldId="276"/>
            <ac:spMk id="2" creationId="{D041C09F-0AB9-F0D3-05D8-AA8002A91743}"/>
          </ac:spMkLst>
        </pc:spChg>
      </pc:sldChg>
      <pc:sldChg chg="modSp">
        <pc:chgData name="Nnamdi Ogbonnaya Odii (nodii)" userId="S::nodii@th-koeln.de::78d0d6a0-794a-47e8-894d-f60f22a0e566" providerId="AD" clId="Web-{FFFC3893-EA31-4B70-ADA3-EB3AD89B7F89}" dt="2023-03-18T10:13:19.918" v="52" actId="20577"/>
        <pc:sldMkLst>
          <pc:docMk/>
          <pc:sldMk cId="1033791694" sldId="281"/>
        </pc:sldMkLst>
        <pc:spChg chg="mod">
          <ac:chgData name="Nnamdi Ogbonnaya Odii (nodii)" userId="S::nodii@th-koeln.de::78d0d6a0-794a-47e8-894d-f60f22a0e566" providerId="AD" clId="Web-{FFFC3893-EA31-4B70-ADA3-EB3AD89B7F89}" dt="2023-03-18T10:13:19.918" v="52" actId="20577"/>
          <ac:spMkLst>
            <pc:docMk/>
            <pc:sldMk cId="1033791694" sldId="281"/>
            <ac:spMk id="2" creationId="{63E4AEA3-8B28-FFF3-0952-F9ECF3CF839B}"/>
          </ac:spMkLst>
        </pc:spChg>
      </pc:sldChg>
      <pc:sldChg chg="modSp">
        <pc:chgData name="Nnamdi Ogbonnaya Odii (nodii)" userId="S::nodii@th-koeln.de::78d0d6a0-794a-47e8-894d-f60f22a0e566" providerId="AD" clId="Web-{FFFC3893-EA31-4B70-ADA3-EB3AD89B7F89}" dt="2023-03-18T09:54:05.252" v="3" actId="20577"/>
        <pc:sldMkLst>
          <pc:docMk/>
          <pc:sldMk cId="1396095928" sldId="293"/>
        </pc:sldMkLst>
        <pc:spChg chg="mod">
          <ac:chgData name="Nnamdi Ogbonnaya Odii (nodii)" userId="S::nodii@th-koeln.de::78d0d6a0-794a-47e8-894d-f60f22a0e566" providerId="AD" clId="Web-{FFFC3893-EA31-4B70-ADA3-EB3AD89B7F89}" dt="2023-03-18T09:54:05.252" v="3" actId="20577"/>
          <ac:spMkLst>
            <pc:docMk/>
            <pc:sldMk cId="1396095928" sldId="293"/>
            <ac:spMk id="2" creationId="{33E84AEA-FC70-1D9F-CE21-0992318FAACA}"/>
          </ac:spMkLst>
        </pc:spChg>
      </pc:sldChg>
      <pc:sldChg chg="modSp">
        <pc:chgData name="Nnamdi Ogbonnaya Odii (nodii)" userId="S::nodii@th-koeln.de::78d0d6a0-794a-47e8-894d-f60f22a0e566" providerId="AD" clId="Web-{FFFC3893-EA31-4B70-ADA3-EB3AD89B7F89}" dt="2023-03-18T09:54:22.986" v="4" actId="20577"/>
        <pc:sldMkLst>
          <pc:docMk/>
          <pc:sldMk cId="3785893516" sldId="294"/>
        </pc:sldMkLst>
        <pc:spChg chg="mod">
          <ac:chgData name="Nnamdi Ogbonnaya Odii (nodii)" userId="S::nodii@th-koeln.de::78d0d6a0-794a-47e8-894d-f60f22a0e566" providerId="AD" clId="Web-{FFFC3893-EA31-4B70-ADA3-EB3AD89B7F89}" dt="2023-03-18T09:54:22.986" v="4" actId="20577"/>
          <ac:spMkLst>
            <pc:docMk/>
            <pc:sldMk cId="3785893516" sldId="294"/>
            <ac:spMk id="2" creationId="{33E84AEA-FC70-1D9F-CE21-0992318FAACA}"/>
          </ac:spMkLst>
        </pc:spChg>
      </pc:sldChg>
      <pc:sldChg chg="modSp">
        <pc:chgData name="Nnamdi Ogbonnaya Odii (nodii)" userId="S::nodii@th-koeln.de::78d0d6a0-794a-47e8-894d-f60f22a0e566" providerId="AD" clId="Web-{FFFC3893-EA31-4B70-ADA3-EB3AD89B7F89}" dt="2023-03-18T10:10:33.304" v="43"/>
        <pc:sldMkLst>
          <pc:docMk/>
          <pc:sldMk cId="3288360888" sldId="295"/>
        </pc:sldMkLst>
        <pc:spChg chg="mod">
          <ac:chgData name="Nnamdi Ogbonnaya Odii (nodii)" userId="S::nodii@th-koeln.de::78d0d6a0-794a-47e8-894d-f60f22a0e566" providerId="AD" clId="Web-{FFFC3893-EA31-4B70-ADA3-EB3AD89B7F89}" dt="2023-03-18T10:01:09.436" v="32" actId="1076"/>
          <ac:spMkLst>
            <pc:docMk/>
            <pc:sldMk cId="3288360888" sldId="295"/>
            <ac:spMk id="2" creationId="{3DF361E9-1ADE-2C15-C489-5EA3E8B6E1A5}"/>
          </ac:spMkLst>
        </pc:spChg>
        <pc:spChg chg="mod">
          <ac:chgData name="Nnamdi Ogbonnaya Odii (nodii)" userId="S::nodii@th-koeln.de::78d0d6a0-794a-47e8-894d-f60f22a0e566" providerId="AD" clId="Web-{FFFC3893-EA31-4B70-ADA3-EB3AD89B7F89}" dt="2023-03-18T10:00:57.888" v="30" actId="1076"/>
          <ac:spMkLst>
            <pc:docMk/>
            <pc:sldMk cId="3288360888" sldId="295"/>
            <ac:spMk id="8" creationId="{B708AF8E-54B5-1A33-DD2C-AB02684434F4}"/>
          </ac:spMkLst>
        </pc:spChg>
        <pc:spChg chg="mod">
          <ac:chgData name="Nnamdi Ogbonnaya Odii (nodii)" userId="S::nodii@th-koeln.de::78d0d6a0-794a-47e8-894d-f60f22a0e566" providerId="AD" clId="Web-{FFFC3893-EA31-4B70-ADA3-EB3AD89B7F89}" dt="2023-03-18T10:10:33.304" v="43"/>
          <ac:spMkLst>
            <pc:docMk/>
            <pc:sldMk cId="3288360888" sldId="295"/>
            <ac:spMk id="9" creationId="{0B82696E-B449-C367-F7C4-07635EFF7DF4}"/>
          </ac:spMkLst>
        </pc:spChg>
      </pc:sldChg>
      <pc:sldChg chg="modSp">
        <pc:chgData name="Nnamdi Ogbonnaya Odii (nodii)" userId="S::nodii@th-koeln.de::78d0d6a0-794a-47e8-894d-f60f22a0e566" providerId="AD" clId="Web-{FFFC3893-EA31-4B70-ADA3-EB3AD89B7F89}" dt="2023-03-18T10:00:07.543" v="28" actId="20577"/>
        <pc:sldMkLst>
          <pc:docMk/>
          <pc:sldMk cId="2932053925" sldId="296"/>
        </pc:sldMkLst>
        <pc:spChg chg="mod">
          <ac:chgData name="Nnamdi Ogbonnaya Odii (nodii)" userId="S::nodii@th-koeln.de::78d0d6a0-794a-47e8-894d-f60f22a0e566" providerId="AD" clId="Web-{FFFC3893-EA31-4B70-ADA3-EB3AD89B7F89}" dt="2023-03-18T10:00:07.543" v="28" actId="20577"/>
          <ac:spMkLst>
            <pc:docMk/>
            <pc:sldMk cId="2932053925" sldId="296"/>
            <ac:spMk id="9" creationId="{7A1E1612-8327-3685-3B9A-5EA90577600A}"/>
          </ac:spMkLst>
        </pc:spChg>
      </pc:sldChg>
      <pc:sldChg chg="modSp">
        <pc:chgData name="Nnamdi Ogbonnaya Odii (nodii)" userId="S::nodii@th-koeln.de::78d0d6a0-794a-47e8-894d-f60f22a0e566" providerId="AD" clId="Web-{FFFC3893-EA31-4B70-ADA3-EB3AD89B7F89}" dt="2023-03-18T09:59:53.074" v="26" actId="20577"/>
        <pc:sldMkLst>
          <pc:docMk/>
          <pc:sldMk cId="3914831276" sldId="297"/>
        </pc:sldMkLst>
        <pc:spChg chg="mod">
          <ac:chgData name="Nnamdi Ogbonnaya Odii (nodii)" userId="S::nodii@th-koeln.de::78d0d6a0-794a-47e8-894d-f60f22a0e566" providerId="AD" clId="Web-{FFFC3893-EA31-4B70-ADA3-EB3AD89B7F89}" dt="2023-03-18T09:59:53.074" v="26" actId="20577"/>
          <ac:spMkLst>
            <pc:docMk/>
            <pc:sldMk cId="3914831276" sldId="297"/>
            <ac:spMk id="2" creationId="{33D22D79-8C4C-AA4F-22FB-B3F3DC4E9E82}"/>
          </ac:spMkLst>
        </pc:spChg>
      </pc:sldChg>
      <pc:sldChg chg="addSp delSp modSp">
        <pc:chgData name="Nnamdi Ogbonnaya Odii (nodii)" userId="S::nodii@th-koeln.de::78d0d6a0-794a-47e8-894d-f60f22a0e566" providerId="AD" clId="Web-{FFFC3893-EA31-4B70-ADA3-EB3AD89B7F89}" dt="2023-03-18T12:11:02.514" v="81" actId="14100"/>
        <pc:sldMkLst>
          <pc:docMk/>
          <pc:sldMk cId="3271389235" sldId="298"/>
        </pc:sldMkLst>
        <pc:spChg chg="mod">
          <ac:chgData name="Nnamdi Ogbonnaya Odii (nodii)" userId="S::nodii@th-koeln.de::78d0d6a0-794a-47e8-894d-f60f22a0e566" providerId="AD" clId="Web-{FFFC3893-EA31-4B70-ADA3-EB3AD89B7F89}" dt="2023-03-18T09:59:25.526" v="23" actId="20577"/>
          <ac:spMkLst>
            <pc:docMk/>
            <pc:sldMk cId="3271389235" sldId="298"/>
            <ac:spMk id="2" creationId="{D041C09F-0AB9-F0D3-05D8-AA8002A91743}"/>
          </ac:spMkLst>
        </pc:spChg>
        <pc:spChg chg="mod">
          <ac:chgData name="Nnamdi Ogbonnaya Odii (nodii)" userId="S::nodii@th-koeln.de::78d0d6a0-794a-47e8-894d-f60f22a0e566" providerId="AD" clId="Web-{FFFC3893-EA31-4B70-ADA3-EB3AD89B7F89}" dt="2023-03-18T12:10:39.388" v="78" actId="1076"/>
          <ac:spMkLst>
            <pc:docMk/>
            <pc:sldMk cId="3271389235" sldId="298"/>
            <ac:spMk id="3" creationId="{C222B05D-806C-7EF7-12FC-362ED96DE1D0}"/>
          </ac:spMkLst>
        </pc:spChg>
        <pc:spChg chg="add del mod">
          <ac:chgData name="Nnamdi Ogbonnaya Odii (nodii)" userId="S::nodii@th-koeln.de::78d0d6a0-794a-47e8-894d-f60f22a0e566" providerId="AD" clId="Web-{FFFC3893-EA31-4B70-ADA3-EB3AD89B7F89}" dt="2023-03-18T12:09:46.887" v="72"/>
          <ac:spMkLst>
            <pc:docMk/>
            <pc:sldMk cId="3271389235" sldId="298"/>
            <ac:spMk id="9" creationId="{8ED317EC-620E-5719-B249-ADDEDFD8D16A}"/>
          </ac:spMkLst>
        </pc:spChg>
        <pc:picChg chg="del">
          <ac:chgData name="Nnamdi Ogbonnaya Odii (nodii)" userId="S::nodii@th-koeln.de::78d0d6a0-794a-47e8-894d-f60f22a0e566" providerId="AD" clId="Web-{FFFC3893-EA31-4B70-ADA3-EB3AD89B7F89}" dt="2023-03-18T12:09:44.872" v="71"/>
          <ac:picMkLst>
            <pc:docMk/>
            <pc:sldMk cId="3271389235" sldId="298"/>
            <ac:picMk id="8" creationId="{33A856FC-54B1-C3D3-8148-05D533099DE2}"/>
          </ac:picMkLst>
        </pc:picChg>
        <pc:picChg chg="add mod ord">
          <ac:chgData name="Nnamdi Ogbonnaya Odii (nodii)" userId="S::nodii@th-koeln.de::78d0d6a0-794a-47e8-894d-f60f22a0e566" providerId="AD" clId="Web-{FFFC3893-EA31-4B70-ADA3-EB3AD89B7F89}" dt="2023-03-18T12:11:02.514" v="81" actId="14100"/>
          <ac:picMkLst>
            <pc:docMk/>
            <pc:sldMk cId="3271389235" sldId="298"/>
            <ac:picMk id="10" creationId="{BBE3383E-86DB-C46F-566A-EB45140303A0}"/>
          </ac:picMkLst>
        </pc:picChg>
      </pc:sldChg>
      <pc:sldChg chg="addSp delSp modSp">
        <pc:chgData name="Nnamdi Ogbonnaya Odii (nodii)" userId="S::nodii@th-koeln.de::78d0d6a0-794a-47e8-894d-f60f22a0e566" providerId="AD" clId="Web-{FFFC3893-EA31-4B70-ADA3-EB3AD89B7F89}" dt="2023-03-18T12:26:29.298" v="166" actId="14100"/>
        <pc:sldMkLst>
          <pc:docMk/>
          <pc:sldMk cId="1475054733" sldId="299"/>
        </pc:sldMkLst>
        <pc:spChg chg="mod">
          <ac:chgData name="Nnamdi Ogbonnaya Odii (nodii)" userId="S::nodii@th-koeln.de::78d0d6a0-794a-47e8-894d-f60f22a0e566" providerId="AD" clId="Web-{FFFC3893-EA31-4B70-ADA3-EB3AD89B7F89}" dt="2023-03-18T09:59:35.870" v="24" actId="20577"/>
          <ac:spMkLst>
            <pc:docMk/>
            <pc:sldMk cId="1475054733" sldId="299"/>
            <ac:spMk id="2" creationId="{D041C09F-0AB9-F0D3-05D8-AA8002A91743}"/>
          </ac:spMkLst>
        </pc:spChg>
        <pc:spChg chg="mod">
          <ac:chgData name="Nnamdi Ogbonnaya Odii (nodii)" userId="S::nodii@th-koeln.de::78d0d6a0-794a-47e8-894d-f60f22a0e566" providerId="AD" clId="Web-{FFFC3893-EA31-4B70-ADA3-EB3AD89B7F89}" dt="2023-03-18T12:25:49.813" v="161" actId="20577"/>
          <ac:spMkLst>
            <pc:docMk/>
            <pc:sldMk cId="1475054733" sldId="299"/>
            <ac:spMk id="3" creationId="{C222B05D-806C-7EF7-12FC-362ED96DE1D0}"/>
          </ac:spMkLst>
        </pc:spChg>
        <pc:spChg chg="add del mod">
          <ac:chgData name="Nnamdi Ogbonnaya Odii (nodii)" userId="S::nodii@th-koeln.de::78d0d6a0-794a-47e8-894d-f60f22a0e566" providerId="AD" clId="Web-{FFFC3893-EA31-4B70-ADA3-EB3AD89B7F89}" dt="2023-03-18T12:12:52.078" v="83"/>
          <ac:spMkLst>
            <pc:docMk/>
            <pc:sldMk cId="1475054733" sldId="299"/>
            <ac:spMk id="8" creationId="{5E46C763-B5FF-361F-B4B3-8BA8BA603F8D}"/>
          </ac:spMkLst>
        </pc:spChg>
        <pc:picChg chg="add mod ord">
          <ac:chgData name="Nnamdi Ogbonnaya Odii (nodii)" userId="S::nodii@th-koeln.de::78d0d6a0-794a-47e8-894d-f60f22a0e566" providerId="AD" clId="Web-{FFFC3893-EA31-4B70-ADA3-EB3AD89B7F89}" dt="2023-03-18T12:26:02.048" v="162" actId="14100"/>
          <ac:picMkLst>
            <pc:docMk/>
            <pc:sldMk cId="1475054733" sldId="299"/>
            <ac:picMk id="9" creationId="{BB742DC7-EA6A-E250-CAF4-17AA8187EE85}"/>
          </ac:picMkLst>
        </pc:picChg>
        <pc:picChg chg="del">
          <ac:chgData name="Nnamdi Ogbonnaya Odii (nodii)" userId="S::nodii@th-koeln.de::78d0d6a0-794a-47e8-894d-f60f22a0e566" providerId="AD" clId="Web-{FFFC3893-EA31-4B70-ADA3-EB3AD89B7F89}" dt="2023-03-18T12:11:41.139" v="82"/>
          <ac:picMkLst>
            <pc:docMk/>
            <pc:sldMk cId="1475054733" sldId="299"/>
            <ac:picMk id="10" creationId="{CB5E7585-5A89-0943-7582-F889D8BF9805}"/>
          </ac:picMkLst>
        </pc:picChg>
        <pc:picChg chg="add mod">
          <ac:chgData name="Nnamdi Ogbonnaya Odii (nodii)" userId="S::nodii@th-koeln.de::78d0d6a0-794a-47e8-894d-f60f22a0e566" providerId="AD" clId="Web-{FFFC3893-EA31-4B70-ADA3-EB3AD89B7F89}" dt="2023-03-18T12:23:29.575" v="142" actId="1076"/>
          <ac:picMkLst>
            <pc:docMk/>
            <pc:sldMk cId="1475054733" sldId="299"/>
            <ac:picMk id="11" creationId="{337B6757-E9DA-65E8-92AB-6A98BC9672F5}"/>
          </ac:picMkLst>
        </pc:picChg>
        <pc:picChg chg="add mod">
          <ac:chgData name="Nnamdi Ogbonnaya Odii (nodii)" userId="S::nodii@th-koeln.de::78d0d6a0-794a-47e8-894d-f60f22a0e566" providerId="AD" clId="Web-{FFFC3893-EA31-4B70-ADA3-EB3AD89B7F89}" dt="2023-03-18T12:25:07.359" v="151" actId="14100"/>
          <ac:picMkLst>
            <pc:docMk/>
            <pc:sldMk cId="1475054733" sldId="299"/>
            <ac:picMk id="12" creationId="{083402EB-5CF2-EF57-5CA9-9520C50E9F00}"/>
          </ac:picMkLst>
        </pc:picChg>
        <pc:picChg chg="add mod">
          <ac:chgData name="Nnamdi Ogbonnaya Odii (nodii)" userId="S::nodii@th-koeln.de::78d0d6a0-794a-47e8-894d-f60f22a0e566" providerId="AD" clId="Web-{FFFC3893-EA31-4B70-ADA3-EB3AD89B7F89}" dt="2023-03-18T12:26:29.298" v="166" actId="14100"/>
          <ac:picMkLst>
            <pc:docMk/>
            <pc:sldMk cId="1475054733" sldId="299"/>
            <ac:picMk id="13" creationId="{CA6EA19B-C293-06A6-BB2A-94BFA74998C1}"/>
          </ac:picMkLst>
        </pc:picChg>
      </pc:sldChg>
      <pc:sldChg chg="modSp">
        <pc:chgData name="Nnamdi Ogbonnaya Odii (nodii)" userId="S::nodii@th-koeln.de::78d0d6a0-794a-47e8-894d-f60f22a0e566" providerId="AD" clId="Web-{FFFC3893-EA31-4B70-ADA3-EB3AD89B7F89}" dt="2023-03-18T10:12:56.761" v="49" actId="20577"/>
        <pc:sldMkLst>
          <pc:docMk/>
          <pc:sldMk cId="2474723823" sldId="300"/>
        </pc:sldMkLst>
        <pc:spChg chg="mod">
          <ac:chgData name="Nnamdi Ogbonnaya Odii (nodii)" userId="S::nodii@th-koeln.de::78d0d6a0-794a-47e8-894d-f60f22a0e566" providerId="AD" clId="Web-{FFFC3893-EA31-4B70-ADA3-EB3AD89B7F89}" dt="2023-03-18T10:12:06.229" v="46" actId="20577"/>
          <ac:spMkLst>
            <pc:docMk/>
            <pc:sldMk cId="2474723823" sldId="300"/>
            <ac:spMk id="2" creationId="{63E4AEA3-8B28-FFF3-0952-F9ECF3CF839B}"/>
          </ac:spMkLst>
        </pc:spChg>
        <pc:spChg chg="mod">
          <ac:chgData name="Nnamdi Ogbonnaya Odii (nodii)" userId="S::nodii@th-koeln.de::78d0d6a0-794a-47e8-894d-f60f22a0e566" providerId="AD" clId="Web-{FFFC3893-EA31-4B70-ADA3-EB3AD89B7F89}" dt="2023-03-18T10:12:56.761" v="49" actId="20577"/>
          <ac:spMkLst>
            <pc:docMk/>
            <pc:sldMk cId="2474723823" sldId="300"/>
            <ac:spMk id="4" creationId="{947E001C-079F-AC62-75E9-B28F80F84CDD}"/>
          </ac:spMkLst>
        </pc:spChg>
      </pc:sldChg>
      <pc:sldChg chg="modSp">
        <pc:chgData name="Nnamdi Ogbonnaya Odii (nodii)" userId="S::nodii@th-koeln.de::78d0d6a0-794a-47e8-894d-f60f22a0e566" providerId="AD" clId="Web-{FFFC3893-EA31-4B70-ADA3-EB3AD89B7F89}" dt="2023-03-18T10:13:47.185" v="55" actId="20577"/>
        <pc:sldMkLst>
          <pc:docMk/>
          <pc:sldMk cId="1530445506" sldId="301"/>
        </pc:sldMkLst>
        <pc:spChg chg="mod">
          <ac:chgData name="Nnamdi Ogbonnaya Odii (nodii)" userId="S::nodii@th-koeln.de::78d0d6a0-794a-47e8-894d-f60f22a0e566" providerId="AD" clId="Web-{FFFC3893-EA31-4B70-ADA3-EB3AD89B7F89}" dt="2023-03-18T10:13:47.185" v="55" actId="20577"/>
          <ac:spMkLst>
            <pc:docMk/>
            <pc:sldMk cId="1530445506" sldId="301"/>
            <ac:spMk id="2" creationId="{63E4AEA3-8B28-FFF3-0952-F9ECF3CF839B}"/>
          </ac:spMkLst>
        </pc:spChg>
      </pc:sldChg>
      <pc:sldChg chg="modSp">
        <pc:chgData name="Nnamdi Ogbonnaya Odii (nodii)" userId="S::nodii@th-koeln.de::78d0d6a0-794a-47e8-894d-f60f22a0e566" providerId="AD" clId="Web-{FFFC3893-EA31-4B70-ADA3-EB3AD89B7F89}" dt="2023-03-18T10:15:21.469" v="58" actId="20577"/>
        <pc:sldMkLst>
          <pc:docMk/>
          <pc:sldMk cId="2488425748" sldId="302"/>
        </pc:sldMkLst>
        <pc:spChg chg="mod">
          <ac:chgData name="Nnamdi Ogbonnaya Odii (nodii)" userId="S::nodii@th-koeln.de::78d0d6a0-794a-47e8-894d-f60f22a0e566" providerId="AD" clId="Web-{FFFC3893-EA31-4B70-ADA3-EB3AD89B7F89}" dt="2023-03-18T10:15:21.469" v="58" actId="20577"/>
          <ac:spMkLst>
            <pc:docMk/>
            <pc:sldMk cId="2488425748" sldId="302"/>
            <ac:spMk id="2" creationId="{63E4AEA3-8B28-FFF3-0952-F9ECF3CF839B}"/>
          </ac:spMkLst>
        </pc:spChg>
      </pc:sldChg>
      <pc:sldChg chg="modSp">
        <pc:chgData name="Nnamdi Ogbonnaya Odii (nodii)" userId="S::nodii@th-koeln.de::78d0d6a0-794a-47e8-894d-f60f22a0e566" providerId="AD" clId="Web-{FFFC3893-EA31-4B70-ADA3-EB3AD89B7F89}" dt="2023-03-18T10:16:04.251" v="61" actId="20577"/>
        <pc:sldMkLst>
          <pc:docMk/>
          <pc:sldMk cId="485282050" sldId="303"/>
        </pc:sldMkLst>
        <pc:spChg chg="mod">
          <ac:chgData name="Nnamdi Ogbonnaya Odii (nodii)" userId="S::nodii@th-koeln.de::78d0d6a0-794a-47e8-894d-f60f22a0e566" providerId="AD" clId="Web-{FFFC3893-EA31-4B70-ADA3-EB3AD89B7F89}" dt="2023-03-18T10:16:04.251" v="61" actId="20577"/>
          <ac:spMkLst>
            <pc:docMk/>
            <pc:sldMk cId="485282050" sldId="303"/>
            <ac:spMk id="2" creationId="{63E4AEA3-8B28-FFF3-0952-F9ECF3CF839B}"/>
          </ac:spMkLst>
        </pc:spChg>
      </pc:sldChg>
      <pc:sldChg chg="modSp">
        <pc:chgData name="Nnamdi Ogbonnaya Odii (nodii)" userId="S::nodii@th-koeln.de::78d0d6a0-794a-47e8-894d-f60f22a0e566" providerId="AD" clId="Web-{FFFC3893-EA31-4B70-ADA3-EB3AD89B7F89}" dt="2023-03-18T10:16:53.268" v="64" actId="20577"/>
        <pc:sldMkLst>
          <pc:docMk/>
          <pc:sldMk cId="1937889303" sldId="304"/>
        </pc:sldMkLst>
        <pc:spChg chg="mod">
          <ac:chgData name="Nnamdi Ogbonnaya Odii (nodii)" userId="S::nodii@th-koeln.de::78d0d6a0-794a-47e8-894d-f60f22a0e566" providerId="AD" clId="Web-{FFFC3893-EA31-4B70-ADA3-EB3AD89B7F89}" dt="2023-03-18T10:16:53.268" v="64" actId="20577"/>
          <ac:spMkLst>
            <pc:docMk/>
            <pc:sldMk cId="1937889303" sldId="304"/>
            <ac:spMk id="2" creationId="{63E4AEA3-8B28-FFF3-0952-F9ECF3CF839B}"/>
          </ac:spMkLst>
        </pc:spChg>
      </pc:sldChg>
      <pc:sldChg chg="modSp">
        <pc:chgData name="Nnamdi Ogbonnaya Odii (nodii)" userId="S::nodii@th-koeln.de::78d0d6a0-794a-47e8-894d-f60f22a0e566" providerId="AD" clId="Web-{FFFC3893-EA31-4B70-ADA3-EB3AD89B7F89}" dt="2023-03-18T10:19:28.195" v="70" actId="20577"/>
        <pc:sldMkLst>
          <pc:docMk/>
          <pc:sldMk cId="936121497" sldId="305"/>
        </pc:sldMkLst>
        <pc:spChg chg="mod">
          <ac:chgData name="Nnamdi Ogbonnaya Odii (nodii)" userId="S::nodii@th-koeln.de::78d0d6a0-794a-47e8-894d-f60f22a0e566" providerId="AD" clId="Web-{FFFC3893-EA31-4B70-ADA3-EB3AD89B7F89}" dt="2023-03-18T10:19:28.195" v="70" actId="20577"/>
          <ac:spMkLst>
            <pc:docMk/>
            <pc:sldMk cId="936121497" sldId="305"/>
            <ac:spMk id="2" creationId="{D041C09F-0AB9-F0D3-05D8-AA8002A91743}"/>
          </ac:spMkLst>
        </pc:spChg>
      </pc:sldChg>
      <pc:sldChg chg="add replId">
        <pc:chgData name="Nnamdi Ogbonnaya Odii (nodii)" userId="S::nodii@th-koeln.de::78d0d6a0-794a-47e8-894d-f60f22a0e566" providerId="AD" clId="Web-{FFFC3893-EA31-4B70-ADA3-EB3AD89B7F89}" dt="2023-03-18T12:17:27.630" v="98"/>
        <pc:sldMkLst>
          <pc:docMk/>
          <pc:sldMk cId="2213912832" sldId="306"/>
        </pc:sldMkLst>
      </pc:sldChg>
    </pc:docChg>
  </pc:docChgLst>
  <pc:docChgLst>
    <pc:chgData name="Jan Schiefer" userId="2d602bdff288947c" providerId="LiveId" clId="{ABB77959-FB5F-4608-99A4-DC8DED232660}"/>
    <pc:docChg chg="delSld modSection">
      <pc:chgData name="Jan Schiefer" userId="2d602bdff288947c" providerId="LiveId" clId="{ABB77959-FB5F-4608-99A4-DC8DED232660}" dt="2023-03-20T09:50:31.847" v="7" actId="47"/>
      <pc:docMkLst>
        <pc:docMk/>
      </pc:docMkLst>
      <pc:sldChg chg="del">
        <pc:chgData name="Jan Schiefer" userId="2d602bdff288947c" providerId="LiveId" clId="{ABB77959-FB5F-4608-99A4-DC8DED232660}" dt="2023-03-20T09:50:26.279" v="5" actId="47"/>
        <pc:sldMkLst>
          <pc:docMk/>
          <pc:sldMk cId="1033791694" sldId="281"/>
        </pc:sldMkLst>
      </pc:sldChg>
      <pc:sldChg chg="del">
        <pc:chgData name="Jan Schiefer" userId="2d602bdff288947c" providerId="LiveId" clId="{ABB77959-FB5F-4608-99A4-DC8DED232660}" dt="2023-03-20T09:50:13.807" v="0" actId="47"/>
        <pc:sldMkLst>
          <pc:docMk/>
          <pc:sldMk cId="3914831276" sldId="297"/>
        </pc:sldMkLst>
      </pc:sldChg>
      <pc:sldChg chg="del">
        <pc:chgData name="Jan Schiefer" userId="2d602bdff288947c" providerId="LiveId" clId="{ABB77959-FB5F-4608-99A4-DC8DED232660}" dt="2023-03-20T09:50:16.304" v="1" actId="47"/>
        <pc:sldMkLst>
          <pc:docMk/>
          <pc:sldMk cId="3271389235" sldId="298"/>
        </pc:sldMkLst>
      </pc:sldChg>
      <pc:sldChg chg="del">
        <pc:chgData name="Jan Schiefer" userId="2d602bdff288947c" providerId="LiveId" clId="{ABB77959-FB5F-4608-99A4-DC8DED232660}" dt="2023-03-20T09:50:18.400" v="2" actId="47"/>
        <pc:sldMkLst>
          <pc:docMk/>
          <pc:sldMk cId="1475054733" sldId="299"/>
        </pc:sldMkLst>
      </pc:sldChg>
      <pc:sldChg chg="del">
        <pc:chgData name="Jan Schiefer" userId="2d602bdff288947c" providerId="LiveId" clId="{ABB77959-FB5F-4608-99A4-DC8DED232660}" dt="2023-03-20T09:50:21.756" v="3" actId="47"/>
        <pc:sldMkLst>
          <pc:docMk/>
          <pc:sldMk cId="1530445506" sldId="301"/>
        </pc:sldMkLst>
      </pc:sldChg>
      <pc:sldChg chg="del">
        <pc:chgData name="Jan Schiefer" userId="2d602bdff288947c" providerId="LiveId" clId="{ABB77959-FB5F-4608-99A4-DC8DED232660}" dt="2023-03-20T09:50:23.567" v="4" actId="47"/>
        <pc:sldMkLst>
          <pc:docMk/>
          <pc:sldMk cId="2488425748" sldId="302"/>
        </pc:sldMkLst>
      </pc:sldChg>
      <pc:sldChg chg="del">
        <pc:chgData name="Jan Schiefer" userId="2d602bdff288947c" providerId="LiveId" clId="{ABB77959-FB5F-4608-99A4-DC8DED232660}" dt="2023-03-20T09:50:29.042" v="6" actId="47"/>
        <pc:sldMkLst>
          <pc:docMk/>
          <pc:sldMk cId="485282050" sldId="303"/>
        </pc:sldMkLst>
      </pc:sldChg>
      <pc:sldChg chg="del">
        <pc:chgData name="Jan Schiefer" userId="2d602bdff288947c" providerId="LiveId" clId="{ABB77959-FB5F-4608-99A4-DC8DED232660}" dt="2023-03-20T09:50:31.847" v="7" actId="47"/>
        <pc:sldMkLst>
          <pc:docMk/>
          <pc:sldMk cId="4121759647" sldId="30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A847FE-6BE4-4514-8DF3-F1D967F8AD3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1E403AB-34BE-423A-A8E8-151EF3A4C7D5}">
      <dgm:prSet custT="1"/>
      <dgm:spPr/>
      <dgm:t>
        <a:bodyPr/>
        <a:lstStyle/>
        <a:p>
          <a:r>
            <a:rPr lang="en-US" sz="2800" dirty="0"/>
            <a:t>What is Random Forest?</a:t>
          </a:r>
        </a:p>
      </dgm:t>
    </dgm:pt>
    <dgm:pt modelId="{CEBB21CD-59CC-4927-8FD0-142BD6B2E4B9}" type="parTrans" cxnId="{24E344EB-94E0-4294-93B7-ACAC0780051A}">
      <dgm:prSet/>
      <dgm:spPr/>
      <dgm:t>
        <a:bodyPr/>
        <a:lstStyle/>
        <a:p>
          <a:endParaRPr lang="en-US"/>
        </a:p>
      </dgm:t>
    </dgm:pt>
    <dgm:pt modelId="{7B259182-BCD6-43BA-BBF1-5177FF0FB67E}" type="sibTrans" cxnId="{24E344EB-94E0-4294-93B7-ACAC0780051A}">
      <dgm:prSet/>
      <dgm:spPr/>
      <dgm:t>
        <a:bodyPr/>
        <a:lstStyle/>
        <a:p>
          <a:endParaRPr lang="en-US"/>
        </a:p>
      </dgm:t>
    </dgm:pt>
    <dgm:pt modelId="{38EC276F-2DFA-487A-A873-889286197A8D}">
      <dgm:prSet/>
      <dgm:spPr/>
      <dgm:t>
        <a:bodyPr/>
        <a:lstStyle/>
        <a:p>
          <a:pPr algn="l"/>
          <a:r>
            <a:rPr lang="en-US" dirty="0"/>
            <a:t>Random forest is a supervised ensemble learning method for classification and regression that operates by constructing a multitude of decision trees at training time. For classification tasks, the decision of the majority of the trees is chosen by the random forest as the final decision. For regression tasks, the mean or average prediction of the individual trees is returned.</a:t>
          </a:r>
        </a:p>
      </dgm:t>
    </dgm:pt>
    <dgm:pt modelId="{D62C7275-05C2-4454-9244-F74D94174712}" type="parTrans" cxnId="{41CD721D-EC6F-4B96-AC78-EBB4D5866476}">
      <dgm:prSet/>
      <dgm:spPr/>
      <dgm:t>
        <a:bodyPr/>
        <a:lstStyle/>
        <a:p>
          <a:endParaRPr lang="en-US"/>
        </a:p>
      </dgm:t>
    </dgm:pt>
    <dgm:pt modelId="{C0677E1E-C63B-4E10-94EF-7964E389A4BF}" type="sibTrans" cxnId="{41CD721D-EC6F-4B96-AC78-EBB4D5866476}">
      <dgm:prSet/>
      <dgm:spPr/>
      <dgm:t>
        <a:bodyPr/>
        <a:lstStyle/>
        <a:p>
          <a:endParaRPr lang="en-US"/>
        </a:p>
      </dgm:t>
    </dgm:pt>
    <dgm:pt modelId="{F22F8275-9972-4FE1-BE5C-464582F3C417}" type="pres">
      <dgm:prSet presAssocID="{B9A847FE-6BE4-4514-8DF3-F1D967F8AD38}" presName="hierChild1" presStyleCnt="0">
        <dgm:presLayoutVars>
          <dgm:chPref val="1"/>
          <dgm:dir/>
          <dgm:animOne val="branch"/>
          <dgm:animLvl val="lvl"/>
          <dgm:resizeHandles/>
        </dgm:presLayoutVars>
      </dgm:prSet>
      <dgm:spPr/>
    </dgm:pt>
    <dgm:pt modelId="{FDD8829C-EA4A-41B2-8629-69FD3998099D}" type="pres">
      <dgm:prSet presAssocID="{E1E403AB-34BE-423A-A8E8-151EF3A4C7D5}" presName="hierRoot1" presStyleCnt="0"/>
      <dgm:spPr/>
    </dgm:pt>
    <dgm:pt modelId="{C61581D9-1E9F-4F69-B809-647BE69B592C}" type="pres">
      <dgm:prSet presAssocID="{E1E403AB-34BE-423A-A8E8-151EF3A4C7D5}" presName="composite" presStyleCnt="0"/>
      <dgm:spPr/>
    </dgm:pt>
    <dgm:pt modelId="{1C455E02-EDB3-4F28-92C9-2DC73D8F24FB}" type="pres">
      <dgm:prSet presAssocID="{E1E403AB-34BE-423A-A8E8-151EF3A4C7D5}" presName="background" presStyleLbl="node0" presStyleIdx="0" presStyleCnt="2"/>
      <dgm:spPr/>
    </dgm:pt>
    <dgm:pt modelId="{780240FE-DAC9-4517-BE67-7569F3BB6DF6}" type="pres">
      <dgm:prSet presAssocID="{E1E403AB-34BE-423A-A8E8-151EF3A4C7D5}" presName="text" presStyleLbl="fgAcc0" presStyleIdx="0" presStyleCnt="2" custLinFactNeighborX="-8899" custLinFactNeighborY="-5479">
        <dgm:presLayoutVars>
          <dgm:chPref val="3"/>
        </dgm:presLayoutVars>
      </dgm:prSet>
      <dgm:spPr/>
    </dgm:pt>
    <dgm:pt modelId="{51527977-AAA7-43DC-B049-2F5933F0F228}" type="pres">
      <dgm:prSet presAssocID="{E1E403AB-34BE-423A-A8E8-151EF3A4C7D5}" presName="hierChild2" presStyleCnt="0"/>
      <dgm:spPr/>
    </dgm:pt>
    <dgm:pt modelId="{9F1906FE-9AAF-4A3C-9918-5E1CFAE89C1C}" type="pres">
      <dgm:prSet presAssocID="{38EC276F-2DFA-487A-A873-889286197A8D}" presName="hierRoot1" presStyleCnt="0"/>
      <dgm:spPr/>
    </dgm:pt>
    <dgm:pt modelId="{93E92AFA-F102-48AF-BBD0-C4DA4D5130A9}" type="pres">
      <dgm:prSet presAssocID="{38EC276F-2DFA-487A-A873-889286197A8D}" presName="composite" presStyleCnt="0"/>
      <dgm:spPr/>
    </dgm:pt>
    <dgm:pt modelId="{C5B48D4E-0E0B-47D1-B4E0-455351421ADD}" type="pres">
      <dgm:prSet presAssocID="{38EC276F-2DFA-487A-A873-889286197A8D}" presName="background" presStyleLbl="node0" presStyleIdx="1" presStyleCnt="2"/>
      <dgm:spPr/>
    </dgm:pt>
    <dgm:pt modelId="{E02AA0ED-3469-4D58-B386-1E5667E3DF75}" type="pres">
      <dgm:prSet presAssocID="{38EC276F-2DFA-487A-A873-889286197A8D}" presName="text" presStyleLbl="fgAcc0" presStyleIdx="1" presStyleCnt="2" custLinFactNeighborX="-1196">
        <dgm:presLayoutVars>
          <dgm:chPref val="3"/>
        </dgm:presLayoutVars>
      </dgm:prSet>
      <dgm:spPr/>
    </dgm:pt>
    <dgm:pt modelId="{B9B818E1-5234-4571-80A5-B1B53E2AD9D4}" type="pres">
      <dgm:prSet presAssocID="{38EC276F-2DFA-487A-A873-889286197A8D}" presName="hierChild2" presStyleCnt="0"/>
      <dgm:spPr/>
    </dgm:pt>
  </dgm:ptLst>
  <dgm:cxnLst>
    <dgm:cxn modelId="{41CD721D-EC6F-4B96-AC78-EBB4D5866476}" srcId="{B9A847FE-6BE4-4514-8DF3-F1D967F8AD38}" destId="{38EC276F-2DFA-487A-A873-889286197A8D}" srcOrd="1" destOrd="0" parTransId="{D62C7275-05C2-4454-9244-F74D94174712}" sibTransId="{C0677E1E-C63B-4E10-94EF-7964E389A4BF}"/>
    <dgm:cxn modelId="{3F1C911E-CAD2-44DD-84DA-48C4A9355FEC}" type="presOf" srcId="{B9A847FE-6BE4-4514-8DF3-F1D967F8AD38}" destId="{F22F8275-9972-4FE1-BE5C-464582F3C417}" srcOrd="0" destOrd="0" presId="urn:microsoft.com/office/officeart/2005/8/layout/hierarchy1"/>
    <dgm:cxn modelId="{88447C47-CE11-449F-B04C-A2C47ED3C235}" type="presOf" srcId="{E1E403AB-34BE-423A-A8E8-151EF3A4C7D5}" destId="{780240FE-DAC9-4517-BE67-7569F3BB6DF6}" srcOrd="0" destOrd="0" presId="urn:microsoft.com/office/officeart/2005/8/layout/hierarchy1"/>
    <dgm:cxn modelId="{A91D089B-C8AE-4403-BF54-8C4EC9B90449}" type="presOf" srcId="{38EC276F-2DFA-487A-A873-889286197A8D}" destId="{E02AA0ED-3469-4D58-B386-1E5667E3DF75}" srcOrd="0" destOrd="0" presId="urn:microsoft.com/office/officeart/2005/8/layout/hierarchy1"/>
    <dgm:cxn modelId="{24E344EB-94E0-4294-93B7-ACAC0780051A}" srcId="{B9A847FE-6BE4-4514-8DF3-F1D967F8AD38}" destId="{E1E403AB-34BE-423A-A8E8-151EF3A4C7D5}" srcOrd="0" destOrd="0" parTransId="{CEBB21CD-59CC-4927-8FD0-142BD6B2E4B9}" sibTransId="{7B259182-BCD6-43BA-BBF1-5177FF0FB67E}"/>
    <dgm:cxn modelId="{DAF06F26-537A-401B-821B-72EDCAEE79DF}" type="presParOf" srcId="{F22F8275-9972-4FE1-BE5C-464582F3C417}" destId="{FDD8829C-EA4A-41B2-8629-69FD3998099D}" srcOrd="0" destOrd="0" presId="urn:microsoft.com/office/officeart/2005/8/layout/hierarchy1"/>
    <dgm:cxn modelId="{01551827-2642-4EA5-960C-BD43B85219A8}" type="presParOf" srcId="{FDD8829C-EA4A-41B2-8629-69FD3998099D}" destId="{C61581D9-1E9F-4F69-B809-647BE69B592C}" srcOrd="0" destOrd="0" presId="urn:microsoft.com/office/officeart/2005/8/layout/hierarchy1"/>
    <dgm:cxn modelId="{F1AF7571-5B33-4A42-892F-C34D13BDD3F3}" type="presParOf" srcId="{C61581D9-1E9F-4F69-B809-647BE69B592C}" destId="{1C455E02-EDB3-4F28-92C9-2DC73D8F24FB}" srcOrd="0" destOrd="0" presId="urn:microsoft.com/office/officeart/2005/8/layout/hierarchy1"/>
    <dgm:cxn modelId="{833A59C4-315B-4F38-A4D1-BEC4DB957D2F}" type="presParOf" srcId="{C61581D9-1E9F-4F69-B809-647BE69B592C}" destId="{780240FE-DAC9-4517-BE67-7569F3BB6DF6}" srcOrd="1" destOrd="0" presId="urn:microsoft.com/office/officeart/2005/8/layout/hierarchy1"/>
    <dgm:cxn modelId="{E4B2DEF2-5C0E-4026-96D4-047C64334C74}" type="presParOf" srcId="{FDD8829C-EA4A-41B2-8629-69FD3998099D}" destId="{51527977-AAA7-43DC-B049-2F5933F0F228}" srcOrd="1" destOrd="0" presId="urn:microsoft.com/office/officeart/2005/8/layout/hierarchy1"/>
    <dgm:cxn modelId="{6B5D0959-0E1E-4FE8-87E4-7173912FB18A}" type="presParOf" srcId="{F22F8275-9972-4FE1-BE5C-464582F3C417}" destId="{9F1906FE-9AAF-4A3C-9918-5E1CFAE89C1C}" srcOrd="1" destOrd="0" presId="urn:microsoft.com/office/officeart/2005/8/layout/hierarchy1"/>
    <dgm:cxn modelId="{50D7228D-7AD1-4C0F-8063-5F0E259022E0}" type="presParOf" srcId="{9F1906FE-9AAF-4A3C-9918-5E1CFAE89C1C}" destId="{93E92AFA-F102-48AF-BBD0-C4DA4D5130A9}" srcOrd="0" destOrd="0" presId="urn:microsoft.com/office/officeart/2005/8/layout/hierarchy1"/>
    <dgm:cxn modelId="{2C562B65-6D40-459E-8179-CC93850A5735}" type="presParOf" srcId="{93E92AFA-F102-48AF-BBD0-C4DA4D5130A9}" destId="{C5B48D4E-0E0B-47D1-B4E0-455351421ADD}" srcOrd="0" destOrd="0" presId="urn:microsoft.com/office/officeart/2005/8/layout/hierarchy1"/>
    <dgm:cxn modelId="{F845BCA2-2C16-4962-93E9-2561150DFEBF}" type="presParOf" srcId="{93E92AFA-F102-48AF-BBD0-C4DA4D5130A9}" destId="{E02AA0ED-3469-4D58-B386-1E5667E3DF75}" srcOrd="1" destOrd="0" presId="urn:microsoft.com/office/officeart/2005/8/layout/hierarchy1"/>
    <dgm:cxn modelId="{1B809317-2E65-462D-932A-4A28BF8D70D4}" type="presParOf" srcId="{9F1906FE-9AAF-4A3C-9918-5E1CFAE89C1C}" destId="{B9B818E1-5234-4571-80A5-B1B53E2AD9D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FAAC54-3A0E-437C-8516-86322B3848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CCB6DC2-F1DC-42FE-8527-CDEEEB794BC2}">
      <dgm:prSet custT="1"/>
      <dgm:spPr/>
      <dgm:t>
        <a:bodyPr/>
        <a:lstStyle/>
        <a:p>
          <a:r>
            <a:rPr lang="en-US" sz="2000" dirty="0"/>
            <a:t>It overcomes the problem of overfitting by averaging or combining the results of different decision trees.</a:t>
          </a:r>
        </a:p>
      </dgm:t>
    </dgm:pt>
    <dgm:pt modelId="{B79808B1-2D2F-492E-B96B-6FF0E5C4A5C4}" type="parTrans" cxnId="{581E1981-93AE-4EAF-9F12-92CF64E2BE5F}">
      <dgm:prSet/>
      <dgm:spPr/>
      <dgm:t>
        <a:bodyPr/>
        <a:lstStyle/>
        <a:p>
          <a:endParaRPr lang="en-US"/>
        </a:p>
      </dgm:t>
    </dgm:pt>
    <dgm:pt modelId="{6DC491DB-48FC-455D-BA64-05AB04655BE9}" type="sibTrans" cxnId="{581E1981-93AE-4EAF-9F12-92CF64E2BE5F}">
      <dgm:prSet/>
      <dgm:spPr/>
      <dgm:t>
        <a:bodyPr/>
        <a:lstStyle/>
        <a:p>
          <a:endParaRPr lang="en-US"/>
        </a:p>
      </dgm:t>
    </dgm:pt>
    <dgm:pt modelId="{833A35F8-FDC1-4C94-89C8-31038D694D61}">
      <dgm:prSet custT="1"/>
      <dgm:spPr/>
      <dgm:t>
        <a:bodyPr/>
        <a:lstStyle/>
        <a:p>
          <a:r>
            <a:rPr lang="en-US" sz="2000" dirty="0"/>
            <a:t>Random Forest algorithms maintain good accuracy even when a large proportion of the data is missing.</a:t>
          </a:r>
        </a:p>
      </dgm:t>
    </dgm:pt>
    <dgm:pt modelId="{43144836-0DD1-48A7-94DB-42697019D5DB}" type="parTrans" cxnId="{DC44B3BB-C8EF-4ECB-96AF-A3D13AF7AA78}">
      <dgm:prSet/>
      <dgm:spPr/>
      <dgm:t>
        <a:bodyPr/>
        <a:lstStyle/>
        <a:p>
          <a:endParaRPr lang="en-US"/>
        </a:p>
      </dgm:t>
    </dgm:pt>
    <dgm:pt modelId="{8C024C7B-A6D1-4A27-8291-8A7164E76984}" type="sibTrans" cxnId="{DC44B3BB-C8EF-4ECB-96AF-A3D13AF7AA78}">
      <dgm:prSet/>
      <dgm:spPr/>
      <dgm:t>
        <a:bodyPr/>
        <a:lstStyle/>
        <a:p>
          <a:endParaRPr lang="en-US"/>
        </a:p>
      </dgm:t>
    </dgm:pt>
    <dgm:pt modelId="{46B5D889-A992-4B3D-A555-88D730D626AB}">
      <dgm:prSet custT="1"/>
      <dgm:spPr/>
      <dgm:t>
        <a:bodyPr/>
        <a:lstStyle/>
        <a:p>
          <a:r>
            <a:rPr lang="en-US" sz="2000" dirty="0"/>
            <a:t>Random forests work well for a large range of data items than a single decision tree does.</a:t>
          </a:r>
        </a:p>
      </dgm:t>
    </dgm:pt>
    <dgm:pt modelId="{5E5CB279-EB3B-40D8-B12E-49C737A0CFAC}" type="parTrans" cxnId="{749A06C9-9F7A-4B8C-B871-6B6070E5C3EA}">
      <dgm:prSet/>
      <dgm:spPr/>
      <dgm:t>
        <a:bodyPr/>
        <a:lstStyle/>
        <a:p>
          <a:endParaRPr lang="en-US"/>
        </a:p>
      </dgm:t>
    </dgm:pt>
    <dgm:pt modelId="{2B1B9FB2-2B97-43D5-81AB-16FE565131DA}" type="sibTrans" cxnId="{749A06C9-9F7A-4B8C-B871-6B6070E5C3EA}">
      <dgm:prSet/>
      <dgm:spPr/>
      <dgm:t>
        <a:bodyPr/>
        <a:lstStyle/>
        <a:p>
          <a:endParaRPr lang="en-US"/>
        </a:p>
      </dgm:t>
    </dgm:pt>
    <dgm:pt modelId="{A3257AF6-331C-4322-B7A7-7B9482870616}">
      <dgm:prSet custT="1"/>
      <dgm:spPr/>
      <dgm:t>
        <a:bodyPr/>
        <a:lstStyle/>
        <a:p>
          <a:r>
            <a:rPr lang="en-US" sz="2000" dirty="0"/>
            <a:t>It can be used for both classification and regression tasks.</a:t>
          </a:r>
        </a:p>
      </dgm:t>
    </dgm:pt>
    <dgm:pt modelId="{59560CBF-EC4F-4E3F-8ED6-BC0C3F39EDAF}" type="parTrans" cxnId="{A9BC0A80-E908-4DA5-AB07-5A20223EA7FC}">
      <dgm:prSet/>
      <dgm:spPr/>
      <dgm:t>
        <a:bodyPr/>
        <a:lstStyle/>
        <a:p>
          <a:endParaRPr lang="en-US"/>
        </a:p>
      </dgm:t>
    </dgm:pt>
    <dgm:pt modelId="{BE957FD4-76E2-46A5-9F33-EA0FB1B45B46}" type="sibTrans" cxnId="{A9BC0A80-E908-4DA5-AB07-5A20223EA7FC}">
      <dgm:prSet/>
      <dgm:spPr/>
      <dgm:t>
        <a:bodyPr/>
        <a:lstStyle/>
        <a:p>
          <a:endParaRPr lang="en-US"/>
        </a:p>
      </dgm:t>
    </dgm:pt>
    <dgm:pt modelId="{A24198B6-B6B6-4138-9501-41A5573E582D}">
      <dgm:prSet custT="1"/>
      <dgm:spPr/>
      <dgm:t>
        <a:bodyPr/>
        <a:lstStyle/>
        <a:p>
          <a:r>
            <a:rPr lang="en-US" sz="2000" dirty="0"/>
            <a:t>It runs efficiently on large databases.</a:t>
          </a:r>
        </a:p>
      </dgm:t>
    </dgm:pt>
    <dgm:pt modelId="{34DE6750-E378-49AC-AC74-5777B95A7D3E}" type="parTrans" cxnId="{3CEC12D7-0B7A-4681-8D0E-88257045471C}">
      <dgm:prSet/>
      <dgm:spPr/>
      <dgm:t>
        <a:bodyPr/>
        <a:lstStyle/>
        <a:p>
          <a:endParaRPr lang="en-US"/>
        </a:p>
      </dgm:t>
    </dgm:pt>
    <dgm:pt modelId="{4DACDF7E-1AAF-45AB-AEC1-DAF4337D8EF9}" type="sibTrans" cxnId="{3CEC12D7-0B7A-4681-8D0E-88257045471C}">
      <dgm:prSet/>
      <dgm:spPr/>
      <dgm:t>
        <a:bodyPr/>
        <a:lstStyle/>
        <a:p>
          <a:endParaRPr lang="en-US"/>
        </a:p>
      </dgm:t>
    </dgm:pt>
    <dgm:pt modelId="{DC17C26C-824F-49EF-BEDA-7B22314F6BA4}" type="pres">
      <dgm:prSet presAssocID="{27FAAC54-3A0E-437C-8516-86322B384858}" presName="linear" presStyleCnt="0">
        <dgm:presLayoutVars>
          <dgm:animLvl val="lvl"/>
          <dgm:resizeHandles val="exact"/>
        </dgm:presLayoutVars>
      </dgm:prSet>
      <dgm:spPr/>
    </dgm:pt>
    <dgm:pt modelId="{06F8EBFF-51DF-40E2-BEEB-5D1315A7B551}" type="pres">
      <dgm:prSet presAssocID="{6CCB6DC2-F1DC-42FE-8527-CDEEEB794BC2}" presName="parentText" presStyleLbl="node1" presStyleIdx="0" presStyleCnt="5" custScaleY="58561">
        <dgm:presLayoutVars>
          <dgm:chMax val="0"/>
          <dgm:bulletEnabled val="1"/>
        </dgm:presLayoutVars>
      </dgm:prSet>
      <dgm:spPr/>
    </dgm:pt>
    <dgm:pt modelId="{38C0BEF1-D928-4469-95CA-ABF9689B2123}" type="pres">
      <dgm:prSet presAssocID="{6DC491DB-48FC-455D-BA64-05AB04655BE9}" presName="spacer" presStyleCnt="0"/>
      <dgm:spPr/>
    </dgm:pt>
    <dgm:pt modelId="{0779763E-EB9D-417A-8DF1-2B46C25279A9}" type="pres">
      <dgm:prSet presAssocID="{833A35F8-FDC1-4C94-89C8-31038D694D61}" presName="parentText" presStyleLbl="node1" presStyleIdx="1" presStyleCnt="5" custScaleY="60284">
        <dgm:presLayoutVars>
          <dgm:chMax val="0"/>
          <dgm:bulletEnabled val="1"/>
        </dgm:presLayoutVars>
      </dgm:prSet>
      <dgm:spPr/>
    </dgm:pt>
    <dgm:pt modelId="{96A5076F-C41C-473D-A85C-F6915E5405F5}" type="pres">
      <dgm:prSet presAssocID="{8C024C7B-A6D1-4A27-8291-8A7164E76984}" presName="spacer" presStyleCnt="0"/>
      <dgm:spPr/>
    </dgm:pt>
    <dgm:pt modelId="{09880DEA-4DF5-46F9-9C6B-4305CF6D2633}" type="pres">
      <dgm:prSet presAssocID="{46B5D889-A992-4B3D-A555-88D730D626AB}" presName="parentText" presStyleLbl="node1" presStyleIdx="2" presStyleCnt="5" custScaleY="51607">
        <dgm:presLayoutVars>
          <dgm:chMax val="0"/>
          <dgm:bulletEnabled val="1"/>
        </dgm:presLayoutVars>
      </dgm:prSet>
      <dgm:spPr/>
    </dgm:pt>
    <dgm:pt modelId="{53A2B677-C66E-4644-9F67-93B2E18E627D}" type="pres">
      <dgm:prSet presAssocID="{2B1B9FB2-2B97-43D5-81AB-16FE565131DA}" presName="spacer" presStyleCnt="0"/>
      <dgm:spPr/>
    </dgm:pt>
    <dgm:pt modelId="{79FC2A6B-FF25-453D-B918-9265D8CC03FF}" type="pres">
      <dgm:prSet presAssocID="{A3257AF6-331C-4322-B7A7-7B9482870616}" presName="parentText" presStyleLbl="node1" presStyleIdx="3" presStyleCnt="5" custScaleY="50612">
        <dgm:presLayoutVars>
          <dgm:chMax val="0"/>
          <dgm:bulletEnabled val="1"/>
        </dgm:presLayoutVars>
      </dgm:prSet>
      <dgm:spPr/>
    </dgm:pt>
    <dgm:pt modelId="{B2E7547E-7CCF-423D-B08E-A72834466871}" type="pres">
      <dgm:prSet presAssocID="{BE957FD4-76E2-46A5-9F33-EA0FB1B45B46}" presName="spacer" presStyleCnt="0"/>
      <dgm:spPr/>
    </dgm:pt>
    <dgm:pt modelId="{9CF74937-2D00-40E7-9D52-DF1233871D03}" type="pres">
      <dgm:prSet presAssocID="{A24198B6-B6B6-4138-9501-41A5573E582D}" presName="parentText" presStyleLbl="node1" presStyleIdx="4" presStyleCnt="5" custScaleY="48123">
        <dgm:presLayoutVars>
          <dgm:chMax val="0"/>
          <dgm:bulletEnabled val="1"/>
        </dgm:presLayoutVars>
      </dgm:prSet>
      <dgm:spPr/>
    </dgm:pt>
  </dgm:ptLst>
  <dgm:cxnLst>
    <dgm:cxn modelId="{0117C23A-324A-4F9D-B33C-BF713588186F}" type="presOf" srcId="{833A35F8-FDC1-4C94-89C8-31038D694D61}" destId="{0779763E-EB9D-417A-8DF1-2B46C25279A9}" srcOrd="0" destOrd="0" presId="urn:microsoft.com/office/officeart/2005/8/layout/vList2"/>
    <dgm:cxn modelId="{A38E455B-E899-4D27-BDBE-EB7CD9C4AE02}" type="presOf" srcId="{27FAAC54-3A0E-437C-8516-86322B384858}" destId="{DC17C26C-824F-49EF-BEDA-7B22314F6BA4}" srcOrd="0" destOrd="0" presId="urn:microsoft.com/office/officeart/2005/8/layout/vList2"/>
    <dgm:cxn modelId="{C43DB446-BDC4-49F9-B66D-3E731DBCDFB0}" type="presOf" srcId="{A24198B6-B6B6-4138-9501-41A5573E582D}" destId="{9CF74937-2D00-40E7-9D52-DF1233871D03}" srcOrd="0" destOrd="0" presId="urn:microsoft.com/office/officeart/2005/8/layout/vList2"/>
    <dgm:cxn modelId="{8B6D434D-63E2-4B4B-9DDE-FEE57A0F701E}" type="presOf" srcId="{6CCB6DC2-F1DC-42FE-8527-CDEEEB794BC2}" destId="{06F8EBFF-51DF-40E2-BEEB-5D1315A7B551}" srcOrd="0" destOrd="0" presId="urn:microsoft.com/office/officeart/2005/8/layout/vList2"/>
    <dgm:cxn modelId="{A9BC0A80-E908-4DA5-AB07-5A20223EA7FC}" srcId="{27FAAC54-3A0E-437C-8516-86322B384858}" destId="{A3257AF6-331C-4322-B7A7-7B9482870616}" srcOrd="3" destOrd="0" parTransId="{59560CBF-EC4F-4E3F-8ED6-BC0C3F39EDAF}" sibTransId="{BE957FD4-76E2-46A5-9F33-EA0FB1B45B46}"/>
    <dgm:cxn modelId="{581E1981-93AE-4EAF-9F12-92CF64E2BE5F}" srcId="{27FAAC54-3A0E-437C-8516-86322B384858}" destId="{6CCB6DC2-F1DC-42FE-8527-CDEEEB794BC2}" srcOrd="0" destOrd="0" parTransId="{B79808B1-2D2F-492E-B96B-6FF0E5C4A5C4}" sibTransId="{6DC491DB-48FC-455D-BA64-05AB04655BE9}"/>
    <dgm:cxn modelId="{7152049C-45A5-454F-9C56-698F95824E8E}" type="presOf" srcId="{46B5D889-A992-4B3D-A555-88D730D626AB}" destId="{09880DEA-4DF5-46F9-9C6B-4305CF6D2633}" srcOrd="0" destOrd="0" presId="urn:microsoft.com/office/officeart/2005/8/layout/vList2"/>
    <dgm:cxn modelId="{C00E84B0-CA86-4292-8ACC-0B2E6F3BCF22}" type="presOf" srcId="{A3257AF6-331C-4322-B7A7-7B9482870616}" destId="{79FC2A6B-FF25-453D-B918-9265D8CC03FF}" srcOrd="0" destOrd="0" presId="urn:microsoft.com/office/officeart/2005/8/layout/vList2"/>
    <dgm:cxn modelId="{DC44B3BB-C8EF-4ECB-96AF-A3D13AF7AA78}" srcId="{27FAAC54-3A0E-437C-8516-86322B384858}" destId="{833A35F8-FDC1-4C94-89C8-31038D694D61}" srcOrd="1" destOrd="0" parTransId="{43144836-0DD1-48A7-94DB-42697019D5DB}" sibTransId="{8C024C7B-A6D1-4A27-8291-8A7164E76984}"/>
    <dgm:cxn modelId="{749A06C9-9F7A-4B8C-B871-6B6070E5C3EA}" srcId="{27FAAC54-3A0E-437C-8516-86322B384858}" destId="{46B5D889-A992-4B3D-A555-88D730D626AB}" srcOrd="2" destOrd="0" parTransId="{5E5CB279-EB3B-40D8-B12E-49C737A0CFAC}" sibTransId="{2B1B9FB2-2B97-43D5-81AB-16FE565131DA}"/>
    <dgm:cxn modelId="{3CEC12D7-0B7A-4681-8D0E-88257045471C}" srcId="{27FAAC54-3A0E-437C-8516-86322B384858}" destId="{A24198B6-B6B6-4138-9501-41A5573E582D}" srcOrd="4" destOrd="0" parTransId="{34DE6750-E378-49AC-AC74-5777B95A7D3E}" sibTransId="{4DACDF7E-1AAF-45AB-AEC1-DAF4337D8EF9}"/>
    <dgm:cxn modelId="{E6A70E9D-6B30-4FDF-963E-6E10AE3CAECD}" type="presParOf" srcId="{DC17C26C-824F-49EF-BEDA-7B22314F6BA4}" destId="{06F8EBFF-51DF-40E2-BEEB-5D1315A7B551}" srcOrd="0" destOrd="0" presId="urn:microsoft.com/office/officeart/2005/8/layout/vList2"/>
    <dgm:cxn modelId="{760676CD-DCD0-4629-9F47-D1663D51EE83}" type="presParOf" srcId="{DC17C26C-824F-49EF-BEDA-7B22314F6BA4}" destId="{38C0BEF1-D928-4469-95CA-ABF9689B2123}" srcOrd="1" destOrd="0" presId="urn:microsoft.com/office/officeart/2005/8/layout/vList2"/>
    <dgm:cxn modelId="{E3403A91-F8E0-4068-871F-71FA430F5641}" type="presParOf" srcId="{DC17C26C-824F-49EF-BEDA-7B22314F6BA4}" destId="{0779763E-EB9D-417A-8DF1-2B46C25279A9}" srcOrd="2" destOrd="0" presId="urn:microsoft.com/office/officeart/2005/8/layout/vList2"/>
    <dgm:cxn modelId="{7817D91C-AC57-49FB-AD60-784EE6452257}" type="presParOf" srcId="{DC17C26C-824F-49EF-BEDA-7B22314F6BA4}" destId="{96A5076F-C41C-473D-A85C-F6915E5405F5}" srcOrd="3" destOrd="0" presId="urn:microsoft.com/office/officeart/2005/8/layout/vList2"/>
    <dgm:cxn modelId="{6B478781-1E59-47C4-A44A-B0A35C9726C7}" type="presParOf" srcId="{DC17C26C-824F-49EF-BEDA-7B22314F6BA4}" destId="{09880DEA-4DF5-46F9-9C6B-4305CF6D2633}" srcOrd="4" destOrd="0" presId="urn:microsoft.com/office/officeart/2005/8/layout/vList2"/>
    <dgm:cxn modelId="{B7746E8B-DF56-4D22-8B28-0BC3EFACF60A}" type="presParOf" srcId="{DC17C26C-824F-49EF-BEDA-7B22314F6BA4}" destId="{53A2B677-C66E-4644-9F67-93B2E18E627D}" srcOrd="5" destOrd="0" presId="urn:microsoft.com/office/officeart/2005/8/layout/vList2"/>
    <dgm:cxn modelId="{07565C03-579C-4E41-86AC-EBA071D748E0}" type="presParOf" srcId="{DC17C26C-824F-49EF-BEDA-7B22314F6BA4}" destId="{79FC2A6B-FF25-453D-B918-9265D8CC03FF}" srcOrd="6" destOrd="0" presId="urn:microsoft.com/office/officeart/2005/8/layout/vList2"/>
    <dgm:cxn modelId="{92465EB9-1768-404C-86AB-BB6ED99BEE40}" type="presParOf" srcId="{DC17C26C-824F-49EF-BEDA-7B22314F6BA4}" destId="{B2E7547E-7CCF-423D-B08E-A72834466871}" srcOrd="7" destOrd="0" presId="urn:microsoft.com/office/officeart/2005/8/layout/vList2"/>
    <dgm:cxn modelId="{A44ACB54-4652-4D66-A61D-026924E81C98}" type="presParOf" srcId="{DC17C26C-824F-49EF-BEDA-7B22314F6BA4}" destId="{9CF74937-2D00-40E7-9D52-DF1233871D0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D5A40E4-EF44-4B72-AD5E-F0E52556F8F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BD0A7A-7BB7-42A4-8CFF-6DCAE530979E}">
      <dgm:prSet custT="1"/>
      <dgm:spPr/>
      <dgm:t>
        <a:bodyPr/>
        <a:lstStyle/>
        <a:p>
          <a:r>
            <a:rPr lang="en-US" sz="2000" dirty="0"/>
            <a:t>Construction of Random forests are much harder and time-consuming than decision trees.</a:t>
          </a:r>
        </a:p>
      </dgm:t>
    </dgm:pt>
    <dgm:pt modelId="{EEF0144A-708B-4A74-87F2-87378BDA8003}" type="parTrans" cxnId="{C5FE74A1-8A50-42FA-BC6F-70D56242E4DE}">
      <dgm:prSet/>
      <dgm:spPr/>
      <dgm:t>
        <a:bodyPr/>
        <a:lstStyle/>
        <a:p>
          <a:endParaRPr lang="en-US"/>
        </a:p>
      </dgm:t>
    </dgm:pt>
    <dgm:pt modelId="{6D4210C5-6295-4017-AE48-33D075AB022A}" type="sibTrans" cxnId="{C5FE74A1-8A50-42FA-BC6F-70D56242E4DE}">
      <dgm:prSet/>
      <dgm:spPr/>
      <dgm:t>
        <a:bodyPr/>
        <a:lstStyle/>
        <a:p>
          <a:endParaRPr lang="en-US"/>
        </a:p>
      </dgm:t>
    </dgm:pt>
    <dgm:pt modelId="{E98EB6EB-BE95-40FE-B79E-C5E425299520}">
      <dgm:prSet custT="1"/>
      <dgm:spPr/>
      <dgm:t>
        <a:bodyPr/>
        <a:lstStyle/>
        <a:p>
          <a:r>
            <a:rPr lang="en-US" sz="2000" dirty="0"/>
            <a:t>Low interpretability: Random forest is a black box. It is difficult to understand how and why it came to a particular decision.</a:t>
          </a:r>
        </a:p>
      </dgm:t>
    </dgm:pt>
    <dgm:pt modelId="{CB2DE6C7-2CC0-4EF6-8450-9E52833F9F11}" type="parTrans" cxnId="{938A9497-0C6F-4E04-BD1D-2231A81FF4A3}">
      <dgm:prSet/>
      <dgm:spPr/>
      <dgm:t>
        <a:bodyPr/>
        <a:lstStyle/>
        <a:p>
          <a:endParaRPr lang="en-US"/>
        </a:p>
      </dgm:t>
    </dgm:pt>
    <dgm:pt modelId="{CC624670-4709-477A-9657-524E7C0E6C68}" type="sibTrans" cxnId="{938A9497-0C6F-4E04-BD1D-2231A81FF4A3}">
      <dgm:prSet/>
      <dgm:spPr/>
      <dgm:t>
        <a:bodyPr/>
        <a:lstStyle/>
        <a:p>
          <a:endParaRPr lang="en-US"/>
        </a:p>
      </dgm:t>
    </dgm:pt>
    <dgm:pt modelId="{EE706AF7-E2E2-42AC-AA19-CDE482807F07}">
      <dgm:prSet custT="1"/>
      <dgm:spPr/>
      <dgm:t>
        <a:bodyPr/>
        <a:lstStyle/>
        <a:p>
          <a:r>
            <a:rPr lang="en-US" sz="2000" dirty="0"/>
            <a:t>The process of creating hundreds or thousands of trees used by Random forest in making decision slows down the process, hence making it inefficient for real time forecasting.</a:t>
          </a:r>
        </a:p>
      </dgm:t>
    </dgm:pt>
    <dgm:pt modelId="{CE240588-3FF7-4BA5-AB24-DF1BA87C3CF8}" type="parTrans" cxnId="{BF6584CC-1AF9-4605-99EC-508F3BD742B3}">
      <dgm:prSet/>
      <dgm:spPr/>
      <dgm:t>
        <a:bodyPr/>
        <a:lstStyle/>
        <a:p>
          <a:endParaRPr lang="en-US"/>
        </a:p>
      </dgm:t>
    </dgm:pt>
    <dgm:pt modelId="{14FD6576-E15A-4E2E-8FBF-952528B555A3}" type="sibTrans" cxnId="{BF6584CC-1AF9-4605-99EC-508F3BD742B3}">
      <dgm:prSet/>
      <dgm:spPr/>
      <dgm:t>
        <a:bodyPr/>
        <a:lstStyle/>
        <a:p>
          <a:endParaRPr lang="en-US"/>
        </a:p>
      </dgm:t>
    </dgm:pt>
    <dgm:pt modelId="{3D8232E8-B151-44D0-9126-46D1F44D13AE}">
      <dgm:prSet custT="1"/>
      <dgm:spPr/>
      <dgm:t>
        <a:bodyPr/>
        <a:lstStyle/>
        <a:p>
          <a:r>
            <a:rPr lang="en-US" sz="2000" b="0" i="0" dirty="0"/>
            <a:t>Random forest may not get good results for small data or low-dimensional data (data with few features). Since the randomness becomes greatly reduced. Processing high-dimensional data and feature-missing data are the strengths of random forest.</a:t>
          </a:r>
          <a:endParaRPr lang="en-US" sz="2000" dirty="0"/>
        </a:p>
      </dgm:t>
    </dgm:pt>
    <dgm:pt modelId="{3B40C318-3982-4CAD-9865-179CD65CE194}" type="parTrans" cxnId="{E8889844-EA08-4113-AF57-899D71464646}">
      <dgm:prSet/>
      <dgm:spPr/>
      <dgm:t>
        <a:bodyPr/>
        <a:lstStyle/>
        <a:p>
          <a:endParaRPr lang="en-US"/>
        </a:p>
      </dgm:t>
    </dgm:pt>
    <dgm:pt modelId="{709D3448-12AC-4003-B5D7-8966033B4128}" type="sibTrans" cxnId="{E8889844-EA08-4113-AF57-899D71464646}">
      <dgm:prSet/>
      <dgm:spPr/>
      <dgm:t>
        <a:bodyPr/>
        <a:lstStyle/>
        <a:p>
          <a:endParaRPr lang="en-US"/>
        </a:p>
      </dgm:t>
    </dgm:pt>
    <dgm:pt modelId="{65675734-ACDD-40BB-B335-E06AD2ED405A}">
      <dgm:prSet custT="1"/>
      <dgm:spPr/>
      <dgm:t>
        <a:bodyPr/>
        <a:lstStyle/>
        <a:p>
          <a:r>
            <a:rPr lang="en-US" sz="2000" b="0" i="0" dirty="0"/>
            <a:t>Random forest may overfit for data with much noise.</a:t>
          </a:r>
          <a:endParaRPr lang="en-US" sz="2000" dirty="0"/>
        </a:p>
      </dgm:t>
    </dgm:pt>
    <dgm:pt modelId="{E8DEEDFA-EEA7-4028-8FC4-56AA37E833D7}" type="parTrans" cxnId="{1658CD3F-C5B8-4C48-A011-B89005EE52FA}">
      <dgm:prSet/>
      <dgm:spPr/>
      <dgm:t>
        <a:bodyPr/>
        <a:lstStyle/>
        <a:p>
          <a:endParaRPr lang="en-US"/>
        </a:p>
      </dgm:t>
    </dgm:pt>
    <dgm:pt modelId="{88AB70EC-50E1-46AD-B49E-09129899CBEE}" type="sibTrans" cxnId="{1658CD3F-C5B8-4C48-A011-B89005EE52FA}">
      <dgm:prSet/>
      <dgm:spPr/>
      <dgm:t>
        <a:bodyPr/>
        <a:lstStyle/>
        <a:p>
          <a:endParaRPr lang="en-US"/>
        </a:p>
      </dgm:t>
    </dgm:pt>
    <dgm:pt modelId="{8F8DED9F-E954-4101-86A5-FA48C300E62A}" type="pres">
      <dgm:prSet presAssocID="{7D5A40E4-EF44-4B72-AD5E-F0E52556F8F3}" presName="linear" presStyleCnt="0">
        <dgm:presLayoutVars>
          <dgm:animLvl val="lvl"/>
          <dgm:resizeHandles val="exact"/>
        </dgm:presLayoutVars>
      </dgm:prSet>
      <dgm:spPr/>
    </dgm:pt>
    <dgm:pt modelId="{D5E42973-69F4-48B9-B8EB-5BF60D3D9937}" type="pres">
      <dgm:prSet presAssocID="{BFBD0A7A-7BB7-42A4-8CFF-6DCAE530979E}" presName="parentText" presStyleLbl="node1" presStyleIdx="0" presStyleCnt="5" custScaleY="55123">
        <dgm:presLayoutVars>
          <dgm:chMax val="0"/>
          <dgm:bulletEnabled val="1"/>
        </dgm:presLayoutVars>
      </dgm:prSet>
      <dgm:spPr/>
    </dgm:pt>
    <dgm:pt modelId="{B5DE3149-190E-41E2-B612-FC05DED2F5F2}" type="pres">
      <dgm:prSet presAssocID="{6D4210C5-6295-4017-AE48-33D075AB022A}" presName="spacer" presStyleCnt="0"/>
      <dgm:spPr/>
    </dgm:pt>
    <dgm:pt modelId="{5A062F77-2DD9-4CD6-8C4E-BC996CDB9021}" type="pres">
      <dgm:prSet presAssocID="{E98EB6EB-BE95-40FE-B79E-C5E425299520}" presName="parentText" presStyleLbl="node1" presStyleIdx="1" presStyleCnt="5" custScaleY="52385" custLinFactNeighborY="0">
        <dgm:presLayoutVars>
          <dgm:chMax val="0"/>
          <dgm:bulletEnabled val="1"/>
        </dgm:presLayoutVars>
      </dgm:prSet>
      <dgm:spPr/>
    </dgm:pt>
    <dgm:pt modelId="{B4748384-5B65-423E-A252-A31A2EAD62E8}" type="pres">
      <dgm:prSet presAssocID="{CC624670-4709-477A-9657-524E7C0E6C68}" presName="spacer" presStyleCnt="0"/>
      <dgm:spPr/>
    </dgm:pt>
    <dgm:pt modelId="{54B6C2BC-A97B-4BED-BE05-CF0281A1E695}" type="pres">
      <dgm:prSet presAssocID="{EE706AF7-E2E2-42AC-AA19-CDE482807F07}" presName="parentText" presStyleLbl="node1" presStyleIdx="2" presStyleCnt="5" custScaleY="62960">
        <dgm:presLayoutVars>
          <dgm:chMax val="0"/>
          <dgm:bulletEnabled val="1"/>
        </dgm:presLayoutVars>
      </dgm:prSet>
      <dgm:spPr/>
    </dgm:pt>
    <dgm:pt modelId="{27BD8543-F0D9-47BC-BC59-78760F55A9EB}" type="pres">
      <dgm:prSet presAssocID="{14FD6576-E15A-4E2E-8FBF-952528B555A3}" presName="spacer" presStyleCnt="0"/>
      <dgm:spPr/>
    </dgm:pt>
    <dgm:pt modelId="{F8264C2D-E770-4F16-A70B-D63805AE82D2}" type="pres">
      <dgm:prSet presAssocID="{3D8232E8-B151-44D0-9126-46D1F44D13AE}" presName="parentText" presStyleLbl="node1" presStyleIdx="3" presStyleCnt="5" custScaleY="77110">
        <dgm:presLayoutVars>
          <dgm:chMax val="0"/>
          <dgm:bulletEnabled val="1"/>
        </dgm:presLayoutVars>
      </dgm:prSet>
      <dgm:spPr/>
    </dgm:pt>
    <dgm:pt modelId="{ADF2A74B-E8CE-445D-895C-7C48326A8FE7}" type="pres">
      <dgm:prSet presAssocID="{709D3448-12AC-4003-B5D7-8966033B4128}" presName="spacer" presStyleCnt="0"/>
      <dgm:spPr/>
    </dgm:pt>
    <dgm:pt modelId="{1BC58A5B-4595-4F7E-997E-CAA8D678EFFB}" type="pres">
      <dgm:prSet presAssocID="{65675734-ACDD-40BB-B335-E06AD2ED405A}" presName="parentText" presStyleLbl="node1" presStyleIdx="4" presStyleCnt="5" custScaleY="50884">
        <dgm:presLayoutVars>
          <dgm:chMax val="0"/>
          <dgm:bulletEnabled val="1"/>
        </dgm:presLayoutVars>
      </dgm:prSet>
      <dgm:spPr/>
    </dgm:pt>
  </dgm:ptLst>
  <dgm:cxnLst>
    <dgm:cxn modelId="{35F07F1E-49CC-440A-8745-7F41664309F9}" type="presOf" srcId="{3D8232E8-B151-44D0-9126-46D1F44D13AE}" destId="{F8264C2D-E770-4F16-A70B-D63805AE82D2}" srcOrd="0" destOrd="0" presId="urn:microsoft.com/office/officeart/2005/8/layout/vList2"/>
    <dgm:cxn modelId="{1658CD3F-C5B8-4C48-A011-B89005EE52FA}" srcId="{7D5A40E4-EF44-4B72-AD5E-F0E52556F8F3}" destId="{65675734-ACDD-40BB-B335-E06AD2ED405A}" srcOrd="4" destOrd="0" parTransId="{E8DEEDFA-EEA7-4028-8FC4-56AA37E833D7}" sibTransId="{88AB70EC-50E1-46AD-B49E-09129899CBEE}"/>
    <dgm:cxn modelId="{BD7E425E-07E8-4BD2-905D-29EAF3E14BBD}" type="presOf" srcId="{7D5A40E4-EF44-4B72-AD5E-F0E52556F8F3}" destId="{8F8DED9F-E954-4101-86A5-FA48C300E62A}" srcOrd="0" destOrd="0" presId="urn:microsoft.com/office/officeart/2005/8/layout/vList2"/>
    <dgm:cxn modelId="{E8889844-EA08-4113-AF57-899D71464646}" srcId="{7D5A40E4-EF44-4B72-AD5E-F0E52556F8F3}" destId="{3D8232E8-B151-44D0-9126-46D1F44D13AE}" srcOrd="3" destOrd="0" parTransId="{3B40C318-3982-4CAD-9865-179CD65CE194}" sibTransId="{709D3448-12AC-4003-B5D7-8966033B4128}"/>
    <dgm:cxn modelId="{E8D26767-D2F8-4594-83F5-C784DB43ED53}" type="presOf" srcId="{EE706AF7-E2E2-42AC-AA19-CDE482807F07}" destId="{54B6C2BC-A97B-4BED-BE05-CF0281A1E695}" srcOrd="0" destOrd="0" presId="urn:microsoft.com/office/officeart/2005/8/layout/vList2"/>
    <dgm:cxn modelId="{4AEFB148-48E1-4347-BFD8-1FC01524A16D}" type="presOf" srcId="{E98EB6EB-BE95-40FE-B79E-C5E425299520}" destId="{5A062F77-2DD9-4CD6-8C4E-BC996CDB9021}" srcOrd="0" destOrd="0" presId="urn:microsoft.com/office/officeart/2005/8/layout/vList2"/>
    <dgm:cxn modelId="{853F394B-563A-4038-B493-23BEB52DCEF5}" type="presOf" srcId="{65675734-ACDD-40BB-B335-E06AD2ED405A}" destId="{1BC58A5B-4595-4F7E-997E-CAA8D678EFFB}" srcOrd="0" destOrd="0" presId="urn:microsoft.com/office/officeart/2005/8/layout/vList2"/>
    <dgm:cxn modelId="{938A9497-0C6F-4E04-BD1D-2231A81FF4A3}" srcId="{7D5A40E4-EF44-4B72-AD5E-F0E52556F8F3}" destId="{E98EB6EB-BE95-40FE-B79E-C5E425299520}" srcOrd="1" destOrd="0" parTransId="{CB2DE6C7-2CC0-4EF6-8450-9E52833F9F11}" sibTransId="{CC624670-4709-477A-9657-524E7C0E6C68}"/>
    <dgm:cxn modelId="{38B2C7A0-7114-4937-81A2-F44984E6AC1D}" type="presOf" srcId="{BFBD0A7A-7BB7-42A4-8CFF-6DCAE530979E}" destId="{D5E42973-69F4-48B9-B8EB-5BF60D3D9937}" srcOrd="0" destOrd="0" presId="urn:microsoft.com/office/officeart/2005/8/layout/vList2"/>
    <dgm:cxn modelId="{C5FE74A1-8A50-42FA-BC6F-70D56242E4DE}" srcId="{7D5A40E4-EF44-4B72-AD5E-F0E52556F8F3}" destId="{BFBD0A7A-7BB7-42A4-8CFF-6DCAE530979E}" srcOrd="0" destOrd="0" parTransId="{EEF0144A-708B-4A74-87F2-87378BDA8003}" sibTransId="{6D4210C5-6295-4017-AE48-33D075AB022A}"/>
    <dgm:cxn modelId="{BF6584CC-1AF9-4605-99EC-508F3BD742B3}" srcId="{7D5A40E4-EF44-4B72-AD5E-F0E52556F8F3}" destId="{EE706AF7-E2E2-42AC-AA19-CDE482807F07}" srcOrd="2" destOrd="0" parTransId="{CE240588-3FF7-4BA5-AB24-DF1BA87C3CF8}" sibTransId="{14FD6576-E15A-4E2E-8FBF-952528B555A3}"/>
    <dgm:cxn modelId="{D0836D35-D0FA-44A4-9D31-25E444D6E27B}" type="presParOf" srcId="{8F8DED9F-E954-4101-86A5-FA48C300E62A}" destId="{D5E42973-69F4-48B9-B8EB-5BF60D3D9937}" srcOrd="0" destOrd="0" presId="urn:microsoft.com/office/officeart/2005/8/layout/vList2"/>
    <dgm:cxn modelId="{42CDB92E-FAEA-4726-AE1B-E62D690F5287}" type="presParOf" srcId="{8F8DED9F-E954-4101-86A5-FA48C300E62A}" destId="{B5DE3149-190E-41E2-B612-FC05DED2F5F2}" srcOrd="1" destOrd="0" presId="urn:microsoft.com/office/officeart/2005/8/layout/vList2"/>
    <dgm:cxn modelId="{41DD6396-4986-4531-982C-8007AC6EC88C}" type="presParOf" srcId="{8F8DED9F-E954-4101-86A5-FA48C300E62A}" destId="{5A062F77-2DD9-4CD6-8C4E-BC996CDB9021}" srcOrd="2" destOrd="0" presId="urn:microsoft.com/office/officeart/2005/8/layout/vList2"/>
    <dgm:cxn modelId="{83E8FC8F-5F63-489B-8715-D07563567B6A}" type="presParOf" srcId="{8F8DED9F-E954-4101-86A5-FA48C300E62A}" destId="{B4748384-5B65-423E-A252-A31A2EAD62E8}" srcOrd="3" destOrd="0" presId="urn:microsoft.com/office/officeart/2005/8/layout/vList2"/>
    <dgm:cxn modelId="{73ECABD2-761F-4F6E-9D59-E5D2E912E257}" type="presParOf" srcId="{8F8DED9F-E954-4101-86A5-FA48C300E62A}" destId="{54B6C2BC-A97B-4BED-BE05-CF0281A1E695}" srcOrd="4" destOrd="0" presId="urn:microsoft.com/office/officeart/2005/8/layout/vList2"/>
    <dgm:cxn modelId="{5778043C-6D73-4EF3-AC22-43AE051BEDF1}" type="presParOf" srcId="{8F8DED9F-E954-4101-86A5-FA48C300E62A}" destId="{27BD8543-F0D9-47BC-BC59-78760F55A9EB}" srcOrd="5" destOrd="0" presId="urn:microsoft.com/office/officeart/2005/8/layout/vList2"/>
    <dgm:cxn modelId="{AD34BA81-F505-47D3-AEF0-199B1F318DC4}" type="presParOf" srcId="{8F8DED9F-E954-4101-86A5-FA48C300E62A}" destId="{F8264C2D-E770-4F16-A70B-D63805AE82D2}" srcOrd="6" destOrd="0" presId="urn:microsoft.com/office/officeart/2005/8/layout/vList2"/>
    <dgm:cxn modelId="{0F5C385B-FAB0-4666-8997-DC63F8CC199F}" type="presParOf" srcId="{8F8DED9F-E954-4101-86A5-FA48C300E62A}" destId="{ADF2A74B-E8CE-445D-895C-7C48326A8FE7}" srcOrd="7" destOrd="0" presId="urn:microsoft.com/office/officeart/2005/8/layout/vList2"/>
    <dgm:cxn modelId="{801A5443-BC0F-430A-8333-F67A4BB37DF0}" type="presParOf" srcId="{8F8DED9F-E954-4101-86A5-FA48C300E62A}" destId="{1BC58A5B-4595-4F7E-997E-CAA8D678EFF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55E02-EDB3-4F28-92C9-2DC73D8F24FB}">
      <dsp:nvSpPr>
        <dsp:cNvPr id="0" name=""/>
        <dsp:cNvSpPr/>
      </dsp:nvSpPr>
      <dsp:spPr>
        <a:xfrm>
          <a:off x="-411617" y="422509"/>
          <a:ext cx="4640292" cy="294658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0240FE-DAC9-4517-BE67-7569F3BB6DF6}">
      <dsp:nvSpPr>
        <dsp:cNvPr id="0" name=""/>
        <dsp:cNvSpPr/>
      </dsp:nvSpPr>
      <dsp:spPr>
        <a:xfrm>
          <a:off x="103970" y="912318"/>
          <a:ext cx="4640292" cy="294658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is Random Forest?</a:t>
          </a:r>
        </a:p>
      </dsp:txBody>
      <dsp:txXfrm>
        <a:off x="190273" y="998621"/>
        <a:ext cx="4467686" cy="2773979"/>
      </dsp:txXfrm>
    </dsp:sp>
    <dsp:sp modelId="{C5B48D4E-0E0B-47D1-B4E0-455351421ADD}">
      <dsp:nvSpPr>
        <dsp:cNvPr id="0" name=""/>
        <dsp:cNvSpPr/>
      </dsp:nvSpPr>
      <dsp:spPr>
        <a:xfrm>
          <a:off x="5617293" y="583953"/>
          <a:ext cx="4640292" cy="294658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2AA0ED-3469-4D58-B386-1E5667E3DF75}">
      <dsp:nvSpPr>
        <dsp:cNvPr id="0" name=""/>
        <dsp:cNvSpPr/>
      </dsp:nvSpPr>
      <dsp:spPr>
        <a:xfrm>
          <a:off x="6132881" y="1073761"/>
          <a:ext cx="4640292" cy="294658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Random forest is a supervised ensemble learning method for classification and regression that operates by constructing a multitude of decision trees at training time. For classification tasks, the decision of the majority of the trees is chosen by the random forest as the final decision. For regression tasks, the mean or average prediction of the individual trees is returned.</a:t>
          </a:r>
        </a:p>
      </dsp:txBody>
      <dsp:txXfrm>
        <a:off x="6219184" y="1160064"/>
        <a:ext cx="4467686" cy="27739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8EBFF-51DF-40E2-BEEB-5D1315A7B551}">
      <dsp:nvSpPr>
        <dsp:cNvPr id="0" name=""/>
        <dsp:cNvSpPr/>
      </dsp:nvSpPr>
      <dsp:spPr>
        <a:xfrm>
          <a:off x="0" y="27529"/>
          <a:ext cx="10233885" cy="64679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It overcomes the problem of overfitting by averaging or combining the results of different decision trees.</a:t>
          </a:r>
        </a:p>
      </dsp:txBody>
      <dsp:txXfrm>
        <a:off x="31574" y="59103"/>
        <a:ext cx="10170737" cy="583646"/>
      </dsp:txXfrm>
    </dsp:sp>
    <dsp:sp modelId="{0779763E-EB9D-417A-8DF1-2B46C25279A9}">
      <dsp:nvSpPr>
        <dsp:cNvPr id="0" name=""/>
        <dsp:cNvSpPr/>
      </dsp:nvSpPr>
      <dsp:spPr>
        <a:xfrm>
          <a:off x="0" y="844244"/>
          <a:ext cx="10233885" cy="66582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Random Forest algorithms maintain good accuracy even when a large proportion of the data is missing.</a:t>
          </a:r>
        </a:p>
      </dsp:txBody>
      <dsp:txXfrm>
        <a:off x="32503" y="876747"/>
        <a:ext cx="10168879" cy="600818"/>
      </dsp:txXfrm>
    </dsp:sp>
    <dsp:sp modelId="{09880DEA-4DF5-46F9-9C6B-4305CF6D2633}">
      <dsp:nvSpPr>
        <dsp:cNvPr id="0" name=""/>
        <dsp:cNvSpPr/>
      </dsp:nvSpPr>
      <dsp:spPr>
        <a:xfrm>
          <a:off x="0" y="1679988"/>
          <a:ext cx="10233885" cy="56998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Random forests work well for a large range of data items than a single decision tree does.</a:t>
          </a:r>
        </a:p>
      </dsp:txBody>
      <dsp:txXfrm>
        <a:off x="27825" y="1707813"/>
        <a:ext cx="10178235" cy="514338"/>
      </dsp:txXfrm>
    </dsp:sp>
    <dsp:sp modelId="{79FC2A6B-FF25-453D-B918-9265D8CC03FF}">
      <dsp:nvSpPr>
        <dsp:cNvPr id="0" name=""/>
        <dsp:cNvSpPr/>
      </dsp:nvSpPr>
      <dsp:spPr>
        <a:xfrm>
          <a:off x="0" y="2419897"/>
          <a:ext cx="10233885" cy="55899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It can be used for both classification and regression tasks.</a:t>
          </a:r>
        </a:p>
      </dsp:txBody>
      <dsp:txXfrm>
        <a:off x="27288" y="2447185"/>
        <a:ext cx="10179309" cy="504423"/>
      </dsp:txXfrm>
    </dsp:sp>
    <dsp:sp modelId="{9CF74937-2D00-40E7-9D52-DF1233871D03}">
      <dsp:nvSpPr>
        <dsp:cNvPr id="0" name=""/>
        <dsp:cNvSpPr/>
      </dsp:nvSpPr>
      <dsp:spPr>
        <a:xfrm>
          <a:off x="0" y="3148817"/>
          <a:ext cx="10233885" cy="53150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It runs efficiently on large databases.</a:t>
          </a:r>
        </a:p>
      </dsp:txBody>
      <dsp:txXfrm>
        <a:off x="25946" y="3174763"/>
        <a:ext cx="10181993" cy="479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42973-69F4-48B9-B8EB-5BF60D3D9937}">
      <dsp:nvSpPr>
        <dsp:cNvPr id="0" name=""/>
        <dsp:cNvSpPr/>
      </dsp:nvSpPr>
      <dsp:spPr>
        <a:xfrm>
          <a:off x="0" y="10629"/>
          <a:ext cx="10176175" cy="58818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Construction of Random forests are much harder and time-consuming than decision trees.</a:t>
          </a:r>
        </a:p>
      </dsp:txBody>
      <dsp:txXfrm>
        <a:off x="28713" y="39342"/>
        <a:ext cx="10118749" cy="530758"/>
      </dsp:txXfrm>
    </dsp:sp>
    <dsp:sp modelId="{5A062F77-2DD9-4CD6-8C4E-BC996CDB9021}">
      <dsp:nvSpPr>
        <dsp:cNvPr id="0" name=""/>
        <dsp:cNvSpPr/>
      </dsp:nvSpPr>
      <dsp:spPr>
        <a:xfrm>
          <a:off x="0" y="762973"/>
          <a:ext cx="10176175" cy="55896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Low interpretability: Random forest is a black box. It is difficult to understand how and why it came to a particular decision.</a:t>
          </a:r>
        </a:p>
      </dsp:txBody>
      <dsp:txXfrm>
        <a:off x="27287" y="790260"/>
        <a:ext cx="10121601" cy="504394"/>
      </dsp:txXfrm>
    </dsp:sp>
    <dsp:sp modelId="{54B6C2BC-A97B-4BED-BE05-CF0281A1E695}">
      <dsp:nvSpPr>
        <dsp:cNvPr id="0" name=""/>
        <dsp:cNvSpPr/>
      </dsp:nvSpPr>
      <dsp:spPr>
        <a:xfrm>
          <a:off x="0" y="1486102"/>
          <a:ext cx="10176175" cy="671808"/>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process of creating hundreds or thousands of trees used by Random forest in making decision slows down the process, hence making it inefficient for real time forecasting.</a:t>
          </a:r>
        </a:p>
      </dsp:txBody>
      <dsp:txXfrm>
        <a:off x="32795" y="1518897"/>
        <a:ext cx="10110585" cy="606218"/>
      </dsp:txXfrm>
    </dsp:sp>
    <dsp:sp modelId="{F8264C2D-E770-4F16-A70B-D63805AE82D2}">
      <dsp:nvSpPr>
        <dsp:cNvPr id="0" name=""/>
        <dsp:cNvSpPr/>
      </dsp:nvSpPr>
      <dsp:spPr>
        <a:xfrm>
          <a:off x="0" y="2322070"/>
          <a:ext cx="10176175" cy="82279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Random forest may not get good results for small data or low-dimensional data (data with few features). Since the randomness becomes greatly reduced. Processing high-dimensional data and feature-missing data are the strengths of random forest.</a:t>
          </a:r>
          <a:endParaRPr lang="en-US" sz="2000" kern="1200" dirty="0"/>
        </a:p>
      </dsp:txBody>
      <dsp:txXfrm>
        <a:off x="40165" y="2362235"/>
        <a:ext cx="10095845" cy="742464"/>
      </dsp:txXfrm>
    </dsp:sp>
    <dsp:sp modelId="{1BC58A5B-4595-4F7E-997E-CAA8D678EFFB}">
      <dsp:nvSpPr>
        <dsp:cNvPr id="0" name=""/>
        <dsp:cNvSpPr/>
      </dsp:nvSpPr>
      <dsp:spPr>
        <a:xfrm>
          <a:off x="0" y="3309025"/>
          <a:ext cx="10176175" cy="54295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Random forest may overfit for data with much noise.</a:t>
          </a:r>
          <a:endParaRPr lang="en-US" sz="2000" kern="1200" dirty="0"/>
        </a:p>
      </dsp:txBody>
      <dsp:txXfrm>
        <a:off x="26505" y="3335530"/>
        <a:ext cx="10123165" cy="48994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EB604-7B02-4B07-842A-D62030A65B4E}" type="datetimeFigureOut">
              <a:rPr lang="en-IN" smtClean="0"/>
              <a:t>20-03-2023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BF5EE2-C886-47E0-B2C7-DCC7DD42C3DA}" type="slidenum">
              <a:rPr lang="en-IN" smtClean="0"/>
              <a:t>‹Nr.›</a:t>
            </a:fld>
            <a:endParaRPr lang="en-IN"/>
          </a:p>
        </p:txBody>
      </p:sp>
    </p:spTree>
    <p:extLst>
      <p:ext uri="{BB962C8B-B14F-4D97-AF65-F5344CB8AC3E}">
        <p14:creationId xmlns:p14="http://schemas.microsoft.com/office/powerpoint/2010/main" val="1045308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FFFFFF"/>
              </a:solidFill>
              <a:effectLst/>
              <a:latin typeface="urw-din"/>
            </a:endParaRPr>
          </a:p>
        </p:txBody>
      </p:sp>
      <p:sp>
        <p:nvSpPr>
          <p:cNvPr id="4" name="Slide Number Placeholder 3"/>
          <p:cNvSpPr>
            <a:spLocks noGrp="1"/>
          </p:cNvSpPr>
          <p:nvPr>
            <p:ph type="sldNum" sz="quarter" idx="5"/>
          </p:nvPr>
        </p:nvSpPr>
        <p:spPr/>
        <p:txBody>
          <a:bodyPr/>
          <a:lstStyle/>
          <a:p>
            <a:fld id="{DABF5EE2-C886-47E0-B2C7-DCC7DD42C3DA}" type="slidenum">
              <a:rPr lang="en-IN" smtClean="0"/>
              <a:t>12</a:t>
            </a:fld>
            <a:endParaRPr lang="en-IN"/>
          </a:p>
        </p:txBody>
      </p:sp>
    </p:spTree>
    <p:extLst>
      <p:ext uri="{BB962C8B-B14F-4D97-AF65-F5344CB8AC3E}">
        <p14:creationId xmlns:p14="http://schemas.microsoft.com/office/powerpoint/2010/main" val="3928086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effectLst/>
            </a:endParaRPr>
          </a:p>
        </p:txBody>
      </p:sp>
      <p:sp>
        <p:nvSpPr>
          <p:cNvPr id="4" name="Slide Number Placeholder 3"/>
          <p:cNvSpPr>
            <a:spLocks noGrp="1"/>
          </p:cNvSpPr>
          <p:nvPr>
            <p:ph type="sldNum" sz="quarter" idx="5"/>
          </p:nvPr>
        </p:nvSpPr>
        <p:spPr/>
        <p:txBody>
          <a:bodyPr/>
          <a:lstStyle/>
          <a:p>
            <a:fld id="{DABF5EE2-C886-47E0-B2C7-DCC7DD42C3DA}" type="slidenum">
              <a:rPr lang="en-IN" smtClean="0"/>
              <a:t>13</a:t>
            </a:fld>
            <a:endParaRPr lang="en-IN"/>
          </a:p>
        </p:txBody>
      </p:sp>
    </p:spTree>
    <p:extLst>
      <p:ext uri="{BB962C8B-B14F-4D97-AF65-F5344CB8AC3E}">
        <p14:creationId xmlns:p14="http://schemas.microsoft.com/office/powerpoint/2010/main" val="4052860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FFFFFF"/>
              </a:solidFill>
              <a:effectLst/>
              <a:latin typeface="urw-din"/>
            </a:endParaRPr>
          </a:p>
        </p:txBody>
      </p:sp>
      <p:sp>
        <p:nvSpPr>
          <p:cNvPr id="4" name="Slide Number Placeholder 3"/>
          <p:cNvSpPr>
            <a:spLocks noGrp="1"/>
          </p:cNvSpPr>
          <p:nvPr>
            <p:ph type="sldNum" sz="quarter" idx="5"/>
          </p:nvPr>
        </p:nvSpPr>
        <p:spPr/>
        <p:txBody>
          <a:bodyPr/>
          <a:lstStyle/>
          <a:p>
            <a:fld id="{DABF5EE2-C886-47E0-B2C7-DCC7DD42C3DA}" type="slidenum">
              <a:rPr lang="en-IN" smtClean="0"/>
              <a:t>14</a:t>
            </a:fld>
            <a:endParaRPr lang="en-IN"/>
          </a:p>
        </p:txBody>
      </p:sp>
    </p:spTree>
    <p:extLst>
      <p:ext uri="{BB962C8B-B14F-4D97-AF65-F5344CB8AC3E}">
        <p14:creationId xmlns:p14="http://schemas.microsoft.com/office/powerpoint/2010/main" val="128364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800" dirty="0">
              <a:solidFill>
                <a:srgbClr val="000000"/>
              </a:solidFill>
              <a:effectLst/>
              <a:latin typeface="Segoe UI" panose="020B0502040204020203"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DABF5EE2-C886-47E0-B2C7-DCC7DD42C3DA}" type="slidenum">
              <a:rPr lang="en-IN" smtClean="0"/>
              <a:t>15</a:t>
            </a:fld>
            <a:endParaRPr lang="en-IN"/>
          </a:p>
        </p:txBody>
      </p:sp>
    </p:spTree>
    <p:extLst>
      <p:ext uri="{BB962C8B-B14F-4D97-AF65-F5344CB8AC3E}">
        <p14:creationId xmlns:p14="http://schemas.microsoft.com/office/powerpoint/2010/main" val="1461267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DABF5EE2-C886-47E0-B2C7-DCC7DD42C3DA}" type="slidenum">
              <a:rPr lang="en-IN" smtClean="0"/>
              <a:t>16</a:t>
            </a:fld>
            <a:endParaRPr lang="en-IN"/>
          </a:p>
        </p:txBody>
      </p:sp>
    </p:spTree>
    <p:extLst>
      <p:ext uri="{BB962C8B-B14F-4D97-AF65-F5344CB8AC3E}">
        <p14:creationId xmlns:p14="http://schemas.microsoft.com/office/powerpoint/2010/main" val="384775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DABF5EE2-C886-47E0-B2C7-DCC7DD42C3DA}" type="slidenum">
              <a:rPr lang="en-IN" smtClean="0"/>
              <a:t>17</a:t>
            </a:fld>
            <a:endParaRPr lang="en-IN"/>
          </a:p>
        </p:txBody>
      </p:sp>
    </p:spTree>
    <p:extLst>
      <p:ext uri="{BB962C8B-B14F-4D97-AF65-F5344CB8AC3E}">
        <p14:creationId xmlns:p14="http://schemas.microsoft.com/office/powerpoint/2010/main" val="4003813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DABF5EE2-C886-47E0-B2C7-DCC7DD42C3DA}" type="slidenum">
              <a:rPr lang="en-IN" smtClean="0"/>
              <a:t>18</a:t>
            </a:fld>
            <a:endParaRPr lang="en-IN"/>
          </a:p>
        </p:txBody>
      </p:sp>
    </p:spTree>
    <p:extLst>
      <p:ext uri="{BB962C8B-B14F-4D97-AF65-F5344CB8AC3E}">
        <p14:creationId xmlns:p14="http://schemas.microsoft.com/office/powerpoint/2010/main" val="296823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ABF5EE2-C886-47E0-B2C7-DCC7DD42C3DA}" type="slidenum">
              <a:rPr lang="en-IN" smtClean="0"/>
              <a:t>19</a:t>
            </a:fld>
            <a:endParaRPr lang="en-IN"/>
          </a:p>
        </p:txBody>
      </p:sp>
    </p:spTree>
    <p:extLst>
      <p:ext uri="{BB962C8B-B14F-4D97-AF65-F5344CB8AC3E}">
        <p14:creationId xmlns:p14="http://schemas.microsoft.com/office/powerpoint/2010/main" val="465268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4" name="Date Placeholder 3">
            <a:extLst>
              <a:ext uri="{FF2B5EF4-FFF2-40B4-BE49-F238E27FC236}">
                <a16:creationId xmlns:a16="http://schemas.microsoft.com/office/drawing/2014/main" id="{6B1B36F4-C638-88F7-63C3-3FE57FA9B03E}"/>
              </a:ext>
            </a:extLst>
          </p:cNvPr>
          <p:cNvSpPr>
            <a:spLocks noGrp="1"/>
          </p:cNvSpPr>
          <p:nvPr>
            <p:ph type="dt" sz="half" idx="2"/>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F04CA28-7406-4A7B-8B0C-D5AFB95B937C}" type="datetime1">
              <a:rPr lang="en-IN" smtClean="0"/>
              <a:t>20-03-2023</a:t>
            </a:fld>
            <a:endParaRPr lang="en-IN"/>
          </a:p>
        </p:txBody>
      </p:sp>
      <p:sp>
        <p:nvSpPr>
          <p:cNvPr id="15" name="Footer Placeholder 4">
            <a:extLst>
              <a:ext uri="{FF2B5EF4-FFF2-40B4-BE49-F238E27FC236}">
                <a16:creationId xmlns:a16="http://schemas.microsoft.com/office/drawing/2014/main" id="{581CCE39-6992-84CF-9B7F-3CA703B493D6}"/>
              </a:ext>
            </a:extLst>
          </p:cNvPr>
          <p:cNvSpPr>
            <a:spLocks noGrp="1"/>
          </p:cNvSpPr>
          <p:nvPr>
            <p:ph type="ftr" sz="quarter" idx="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16" name="Slide Number Placeholder 5">
            <a:extLst>
              <a:ext uri="{FF2B5EF4-FFF2-40B4-BE49-F238E27FC236}">
                <a16:creationId xmlns:a16="http://schemas.microsoft.com/office/drawing/2014/main" id="{1586A5E5-279D-9440-14E6-6FC0B6E4FE90}"/>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2476329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EE3335-B05F-4582-A909-4B819B3452F7}" type="datetime1">
              <a:rPr lang="en-IN" smtClean="0"/>
              <a:t>20-03-2023</a:t>
            </a:fld>
            <a:endParaRPr lang="en-IN"/>
          </a:p>
        </p:txBody>
      </p:sp>
      <p:sp>
        <p:nvSpPr>
          <p:cNvPr id="6" name="Footer Placeholder 5"/>
          <p:cNvSpPr>
            <a:spLocks noGrp="1"/>
          </p:cNvSpPr>
          <p:nvPr>
            <p:ph type="ftr" sz="quarter" idx="11"/>
          </p:nvPr>
        </p:nvSpPr>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7" name="Slide Number Placeholder 6"/>
          <p:cNvSpPr>
            <a:spLocks noGrp="1"/>
          </p:cNvSpPr>
          <p:nvPr>
            <p:ph type="sldNum" sz="quarter" idx="12"/>
          </p:nvPr>
        </p:nvSpPr>
        <p:spPr/>
        <p:txBody>
          <a:bodyPr/>
          <a:lstStyle/>
          <a:p>
            <a:fld id="{54786209-08AE-4CA1-9D59-F8323CDB3424}" type="slidenum">
              <a:rPr lang="en-IN" smtClean="0"/>
              <a:t>‹Nr.›</a:t>
            </a:fld>
            <a:endParaRPr lang="en-IN"/>
          </a:p>
        </p:txBody>
      </p:sp>
    </p:spTree>
    <p:extLst>
      <p:ext uri="{BB962C8B-B14F-4D97-AF65-F5344CB8AC3E}">
        <p14:creationId xmlns:p14="http://schemas.microsoft.com/office/powerpoint/2010/main" val="306752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D4D5DA-840D-4D8E-838A-E7A82C6893AF}" type="datetime1">
              <a:rPr lang="en-IN" smtClean="0"/>
              <a:t>20-03-2023</a:t>
            </a:fld>
            <a:endParaRPr lang="en-IN"/>
          </a:p>
        </p:txBody>
      </p:sp>
      <p:sp>
        <p:nvSpPr>
          <p:cNvPr id="6" name="Footer Placeholder 5"/>
          <p:cNvSpPr>
            <a:spLocks noGrp="1"/>
          </p:cNvSpPr>
          <p:nvPr>
            <p:ph type="ftr" sz="quarter" idx="11"/>
          </p:nvPr>
        </p:nvSpPr>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7" name="Slide Number Placeholder 6"/>
          <p:cNvSpPr>
            <a:spLocks noGrp="1"/>
          </p:cNvSpPr>
          <p:nvPr>
            <p:ph type="sldNum" sz="quarter" idx="12"/>
          </p:nvPr>
        </p:nvSpPr>
        <p:spPr/>
        <p:txBody>
          <a:bodyPr/>
          <a:lstStyle/>
          <a:p>
            <a:fld id="{54786209-08AE-4CA1-9D59-F8323CDB3424}" type="slidenum">
              <a:rPr lang="en-IN" smtClean="0"/>
              <a:t>‹Nr.›</a:t>
            </a:fld>
            <a:endParaRPr lang="en-IN"/>
          </a:p>
        </p:txBody>
      </p:sp>
    </p:spTree>
    <p:extLst>
      <p:ext uri="{BB962C8B-B14F-4D97-AF65-F5344CB8AC3E}">
        <p14:creationId xmlns:p14="http://schemas.microsoft.com/office/powerpoint/2010/main" val="347310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Date Placeholder 3">
            <a:extLst>
              <a:ext uri="{FF2B5EF4-FFF2-40B4-BE49-F238E27FC236}">
                <a16:creationId xmlns:a16="http://schemas.microsoft.com/office/drawing/2014/main" id="{A1A3E081-A647-A810-B1A9-8845905096EB}"/>
              </a:ext>
            </a:extLst>
          </p:cNvPr>
          <p:cNvSpPr>
            <a:spLocks noGrp="1"/>
          </p:cNvSpPr>
          <p:nvPr>
            <p:ph type="dt" sz="half" idx="14"/>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417E587-3674-47DE-B22E-82B5AAD47F4D}" type="datetime1">
              <a:rPr lang="en-IN" smtClean="0"/>
              <a:t>20-03-2023</a:t>
            </a:fld>
            <a:endParaRPr lang="en-IN"/>
          </a:p>
        </p:txBody>
      </p:sp>
      <p:sp>
        <p:nvSpPr>
          <p:cNvPr id="17" name="Footer Placeholder 4">
            <a:extLst>
              <a:ext uri="{FF2B5EF4-FFF2-40B4-BE49-F238E27FC236}">
                <a16:creationId xmlns:a16="http://schemas.microsoft.com/office/drawing/2014/main" id="{30739CA2-B64F-9E82-C689-796289D5DD5E}"/>
              </a:ext>
            </a:extLst>
          </p:cNvPr>
          <p:cNvSpPr>
            <a:spLocks noGrp="1"/>
          </p:cNvSpPr>
          <p:nvPr>
            <p:ph type="ftr" sz="quarter" idx="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18" name="Slide Number Placeholder 5">
            <a:extLst>
              <a:ext uri="{FF2B5EF4-FFF2-40B4-BE49-F238E27FC236}">
                <a16:creationId xmlns:a16="http://schemas.microsoft.com/office/drawing/2014/main" id="{1A6B36E5-7B27-2AD0-E282-74B561F38CC2}"/>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3373238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Date Placeholder 3">
            <a:extLst>
              <a:ext uri="{FF2B5EF4-FFF2-40B4-BE49-F238E27FC236}">
                <a16:creationId xmlns:a16="http://schemas.microsoft.com/office/drawing/2014/main" id="{7E87E9A2-7E22-1749-6501-A292CDEA1E47}"/>
              </a:ext>
            </a:extLst>
          </p:cNvPr>
          <p:cNvSpPr>
            <a:spLocks noGrp="1"/>
          </p:cNvSpPr>
          <p:nvPr>
            <p:ph type="dt" sz="half" idx="10"/>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8CDD496-25E5-4D50-8310-714801CFBCDA}" type="datetime1">
              <a:rPr lang="en-IN" smtClean="0"/>
              <a:t>20-03-2023</a:t>
            </a:fld>
            <a:endParaRPr lang="en-IN"/>
          </a:p>
        </p:txBody>
      </p:sp>
      <p:sp>
        <p:nvSpPr>
          <p:cNvPr id="8" name="Footer Placeholder 4">
            <a:extLst>
              <a:ext uri="{FF2B5EF4-FFF2-40B4-BE49-F238E27FC236}">
                <a16:creationId xmlns:a16="http://schemas.microsoft.com/office/drawing/2014/main" id="{379FA9B6-3E22-6D2F-34C1-E061D150BA48}"/>
              </a:ext>
            </a:extLst>
          </p:cNvPr>
          <p:cNvSpPr>
            <a:spLocks noGrp="1"/>
          </p:cNvSpPr>
          <p:nvPr>
            <p:ph type="ftr" sz="quarter" idx="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9" name="Slide Number Placeholder 5">
            <a:extLst>
              <a:ext uri="{FF2B5EF4-FFF2-40B4-BE49-F238E27FC236}">
                <a16:creationId xmlns:a16="http://schemas.microsoft.com/office/drawing/2014/main" id="{1DAFF042-29E6-2FF4-1874-93FF7388AD74}"/>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1712683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25121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Date Placeholder 3">
            <a:extLst>
              <a:ext uri="{FF2B5EF4-FFF2-40B4-BE49-F238E27FC236}">
                <a16:creationId xmlns:a16="http://schemas.microsoft.com/office/drawing/2014/main" id="{24829B96-8342-0BDB-543B-4CEB01A25C7D}"/>
              </a:ext>
            </a:extLst>
          </p:cNvPr>
          <p:cNvSpPr>
            <a:spLocks noGrp="1"/>
          </p:cNvSpPr>
          <p:nvPr>
            <p:ph type="dt" sz="half" idx="2"/>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1C48114-A985-4809-A824-B76A3ADE7600}" type="datetime1">
              <a:rPr lang="en-IN" smtClean="0"/>
              <a:t>20-03-2023</a:t>
            </a:fld>
            <a:endParaRPr lang="en-IN"/>
          </a:p>
        </p:txBody>
      </p:sp>
      <p:sp>
        <p:nvSpPr>
          <p:cNvPr id="6" name="Footer Placeholder 4">
            <a:extLst>
              <a:ext uri="{FF2B5EF4-FFF2-40B4-BE49-F238E27FC236}">
                <a16:creationId xmlns:a16="http://schemas.microsoft.com/office/drawing/2014/main" id="{23EA6925-CFB8-E4C5-DE1D-4E17ED544D84}"/>
              </a:ext>
            </a:extLst>
          </p:cNvPr>
          <p:cNvSpPr>
            <a:spLocks noGrp="1"/>
          </p:cNvSpPr>
          <p:nvPr>
            <p:ph type="ftr" sz="quarter" idx="18"/>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13" name="Slide Number Placeholder 5">
            <a:extLst>
              <a:ext uri="{FF2B5EF4-FFF2-40B4-BE49-F238E27FC236}">
                <a16:creationId xmlns:a16="http://schemas.microsoft.com/office/drawing/2014/main" id="{B805FE12-3DB6-1F5B-5E0D-F036BCC144DC}"/>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944737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3">
            <a:extLst>
              <a:ext uri="{FF2B5EF4-FFF2-40B4-BE49-F238E27FC236}">
                <a16:creationId xmlns:a16="http://schemas.microsoft.com/office/drawing/2014/main" id="{E018152B-EABF-D5AF-1057-A73374CC1529}"/>
              </a:ext>
            </a:extLst>
          </p:cNvPr>
          <p:cNvSpPr>
            <a:spLocks noGrp="1"/>
          </p:cNvSpPr>
          <p:nvPr>
            <p:ph type="dt" sz="half" idx="2"/>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7DD4139-B7BA-44D0-813F-49543D033EA9}" type="datetime1">
              <a:rPr lang="en-IN" smtClean="0"/>
              <a:t>20-03-2023</a:t>
            </a:fld>
            <a:endParaRPr lang="en-IN"/>
          </a:p>
        </p:txBody>
      </p:sp>
      <p:sp>
        <p:nvSpPr>
          <p:cNvPr id="7" name="Footer Placeholder 4">
            <a:extLst>
              <a:ext uri="{FF2B5EF4-FFF2-40B4-BE49-F238E27FC236}">
                <a16:creationId xmlns:a16="http://schemas.microsoft.com/office/drawing/2014/main" id="{9C4D1738-232A-6986-0B4A-3B3D6E55055B}"/>
              </a:ext>
            </a:extLst>
          </p:cNvPr>
          <p:cNvSpPr>
            <a:spLocks noGrp="1"/>
          </p:cNvSpPr>
          <p:nvPr>
            <p:ph type="ftr" sz="quarter" idx="2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8" name="Slide Number Placeholder 5">
            <a:extLst>
              <a:ext uri="{FF2B5EF4-FFF2-40B4-BE49-F238E27FC236}">
                <a16:creationId xmlns:a16="http://schemas.microsoft.com/office/drawing/2014/main" id="{8330AE7F-F891-3ACA-7142-EE33E5788F84}"/>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401753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0CE6DE1-1851-B410-ACBB-E9864ED61E56}"/>
              </a:ext>
            </a:extLst>
          </p:cNvPr>
          <p:cNvSpPr>
            <a:spLocks noGrp="1"/>
          </p:cNvSpPr>
          <p:nvPr>
            <p:ph type="dt" sz="half" idx="2"/>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F3F98C5-353F-4561-A917-44723C07BF32}" type="datetime1">
              <a:rPr lang="en-IN" smtClean="0"/>
              <a:t>20-03-2023</a:t>
            </a:fld>
            <a:endParaRPr lang="en-IN"/>
          </a:p>
        </p:txBody>
      </p:sp>
      <p:sp>
        <p:nvSpPr>
          <p:cNvPr id="8" name="Footer Placeholder 4">
            <a:extLst>
              <a:ext uri="{FF2B5EF4-FFF2-40B4-BE49-F238E27FC236}">
                <a16:creationId xmlns:a16="http://schemas.microsoft.com/office/drawing/2014/main" id="{AD617AA4-4AC5-6D70-70E2-971BEABD9A76}"/>
              </a:ext>
            </a:extLst>
          </p:cNvPr>
          <p:cNvSpPr>
            <a:spLocks noGrp="1"/>
          </p:cNvSpPr>
          <p:nvPr>
            <p:ph type="ftr" sz="quarter" idx="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9" name="Slide Number Placeholder 5">
            <a:extLst>
              <a:ext uri="{FF2B5EF4-FFF2-40B4-BE49-F238E27FC236}">
                <a16:creationId xmlns:a16="http://schemas.microsoft.com/office/drawing/2014/main" id="{758BF817-63FA-42CC-143B-6B269AA6BB8B}"/>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1889797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E3C0513-3F8D-A03E-A5E4-7D309D07B8E7}"/>
              </a:ext>
            </a:extLst>
          </p:cNvPr>
          <p:cNvSpPr>
            <a:spLocks noGrp="1"/>
          </p:cNvSpPr>
          <p:nvPr>
            <p:ph type="dt" sz="half" idx="2"/>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AA9F465-BA7C-4383-9D1D-4ACD2A617E54}" type="datetime1">
              <a:rPr lang="en-IN" smtClean="0"/>
              <a:t>20-03-2023</a:t>
            </a:fld>
            <a:endParaRPr lang="en-IN"/>
          </a:p>
        </p:txBody>
      </p:sp>
      <p:sp>
        <p:nvSpPr>
          <p:cNvPr id="8" name="Footer Placeholder 4">
            <a:extLst>
              <a:ext uri="{FF2B5EF4-FFF2-40B4-BE49-F238E27FC236}">
                <a16:creationId xmlns:a16="http://schemas.microsoft.com/office/drawing/2014/main" id="{FA26F405-ADF0-4CFD-BF76-8C9C01853730}"/>
              </a:ext>
            </a:extLst>
          </p:cNvPr>
          <p:cNvSpPr>
            <a:spLocks noGrp="1"/>
          </p:cNvSpPr>
          <p:nvPr>
            <p:ph type="ftr" sz="quarter" idx="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9" name="Slide Number Placeholder 5">
            <a:extLst>
              <a:ext uri="{FF2B5EF4-FFF2-40B4-BE49-F238E27FC236}">
                <a16:creationId xmlns:a16="http://schemas.microsoft.com/office/drawing/2014/main" id="{CCBC3513-D4AB-5257-6531-D091330A76C4}"/>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2693243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24443" y="270838"/>
            <a:ext cx="10353762" cy="970450"/>
          </a:xfrm>
        </p:spPr>
        <p:txBody>
          <a:bodyPr/>
          <a:lstStyle>
            <a:lvl1pPr algn="l">
              <a:defRPr b="1">
                <a:latin typeface="+mj-lt"/>
                <a:ea typeface="Calibri" panose="020F0502020204030204" pitchFamily="34" charset="0"/>
                <a:cs typeface="Calibri" panose="020F0502020204030204" pitchFamily="34" charset="0"/>
              </a:defRPr>
            </a:lvl1pPr>
          </a:lstStyle>
          <a:p>
            <a:r>
              <a:rPr lang="en-US"/>
              <a:t>Title</a:t>
            </a:r>
          </a:p>
        </p:txBody>
      </p:sp>
      <p:sp>
        <p:nvSpPr>
          <p:cNvPr id="3" name="Content Placeholder 2"/>
          <p:cNvSpPr>
            <a:spLocks noGrp="1"/>
          </p:cNvSpPr>
          <p:nvPr>
            <p:ph idx="1" hasCustomPrompt="1"/>
          </p:nvPr>
        </p:nvSpPr>
        <p:spPr>
          <a:xfrm>
            <a:off x="913795" y="1369460"/>
            <a:ext cx="10353762" cy="4604301"/>
          </a:xfrm>
        </p:spPr>
        <p:txBody>
          <a:bodyPr/>
          <a:lstStyle>
            <a:lvl1pPr>
              <a:defRPr b="1">
                <a:latin typeface="+mn-lt"/>
              </a:defRPr>
            </a:lvl1pPr>
            <a:lvl2pPr>
              <a:defRPr/>
            </a:lvl2pPr>
            <a:lvl3pPr>
              <a:defRPr/>
            </a:lvl3pPr>
          </a:lstStyle>
          <a:p>
            <a:pPr lvl="0"/>
            <a:r>
              <a:rPr lang="en-US"/>
              <a:t>First level - Calisto MT (Body) BOLD– font size 20</a:t>
            </a:r>
          </a:p>
          <a:p>
            <a:pPr lvl="1"/>
            <a:r>
              <a:rPr lang="en-US"/>
              <a:t>Second level - Calisto MT (Body) – font 18</a:t>
            </a:r>
          </a:p>
          <a:p>
            <a:pPr lvl="2"/>
            <a:r>
              <a:rPr lang="en-US"/>
              <a:t>Info. Text - Calisto MT (Body) – font 16</a:t>
            </a:r>
          </a:p>
        </p:txBody>
      </p:sp>
      <p:cxnSp>
        <p:nvCxnSpPr>
          <p:cNvPr id="14" name="Straight Connector 13">
            <a:extLst>
              <a:ext uri="{FF2B5EF4-FFF2-40B4-BE49-F238E27FC236}">
                <a16:creationId xmlns:a16="http://schemas.microsoft.com/office/drawing/2014/main" id="{BE99B6B7-586C-494F-4A59-9264E9FD6491}"/>
              </a:ext>
            </a:extLst>
          </p:cNvPr>
          <p:cNvCxnSpPr>
            <a:cxnSpLocks/>
          </p:cNvCxnSpPr>
          <p:nvPr userDrawn="1"/>
        </p:nvCxnSpPr>
        <p:spPr>
          <a:xfrm>
            <a:off x="420756" y="6101936"/>
            <a:ext cx="113504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Date Placeholder 3">
            <a:extLst>
              <a:ext uri="{FF2B5EF4-FFF2-40B4-BE49-F238E27FC236}">
                <a16:creationId xmlns:a16="http://schemas.microsoft.com/office/drawing/2014/main" id="{C2F76C2F-4F26-F934-2FDF-9344B4701426}"/>
              </a:ext>
            </a:extLst>
          </p:cNvPr>
          <p:cNvSpPr>
            <a:spLocks noGrp="1"/>
          </p:cNvSpPr>
          <p:nvPr>
            <p:ph type="dt" sz="half" idx="2"/>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58EE9DF-DFEC-4B0A-9133-9BFD7477FB6B}" type="datetime1">
              <a:rPr lang="en-IN" smtClean="0"/>
              <a:t>20-03-2023</a:t>
            </a:fld>
            <a:endParaRPr lang="en-IN"/>
          </a:p>
        </p:txBody>
      </p:sp>
      <p:sp>
        <p:nvSpPr>
          <p:cNvPr id="19" name="Footer Placeholder 4">
            <a:extLst>
              <a:ext uri="{FF2B5EF4-FFF2-40B4-BE49-F238E27FC236}">
                <a16:creationId xmlns:a16="http://schemas.microsoft.com/office/drawing/2014/main" id="{5924E983-44A5-E564-D6D9-E2BAB11D97FF}"/>
              </a:ext>
            </a:extLst>
          </p:cNvPr>
          <p:cNvSpPr>
            <a:spLocks noGrp="1"/>
          </p:cNvSpPr>
          <p:nvPr>
            <p:ph type="ftr" sz="quarter" idx="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20" name="Slide Number Placeholder 5">
            <a:extLst>
              <a:ext uri="{FF2B5EF4-FFF2-40B4-BE49-F238E27FC236}">
                <a16:creationId xmlns:a16="http://schemas.microsoft.com/office/drawing/2014/main" id="{FD44108B-B4D6-2221-625A-23A1DBAE9378}"/>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95767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5B905B29-E80E-2EF8-F93B-DCCA1F5FBB0E}"/>
              </a:ext>
            </a:extLst>
          </p:cNvPr>
          <p:cNvSpPr>
            <a:spLocks noGrp="1"/>
          </p:cNvSpPr>
          <p:nvPr>
            <p:ph type="dt" sz="half" idx="2"/>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529192C-8457-429D-A39F-FAC5CDA969DC}" type="datetime1">
              <a:rPr lang="en-IN" smtClean="0"/>
              <a:t>20-03-2023</a:t>
            </a:fld>
            <a:endParaRPr lang="en-IN"/>
          </a:p>
        </p:txBody>
      </p:sp>
      <p:sp>
        <p:nvSpPr>
          <p:cNvPr id="14" name="Footer Placeholder 4">
            <a:extLst>
              <a:ext uri="{FF2B5EF4-FFF2-40B4-BE49-F238E27FC236}">
                <a16:creationId xmlns:a16="http://schemas.microsoft.com/office/drawing/2014/main" id="{FD5AD486-D99A-A1B7-8C1C-A704E05E02A6}"/>
              </a:ext>
            </a:extLst>
          </p:cNvPr>
          <p:cNvSpPr>
            <a:spLocks noGrp="1"/>
          </p:cNvSpPr>
          <p:nvPr>
            <p:ph type="ftr" sz="quarter" idx="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15" name="Slide Number Placeholder 5">
            <a:extLst>
              <a:ext uri="{FF2B5EF4-FFF2-40B4-BE49-F238E27FC236}">
                <a16:creationId xmlns:a16="http://schemas.microsoft.com/office/drawing/2014/main" id="{D9365C66-538B-2DB7-E77F-372279622966}"/>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2812518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24443" y="262765"/>
            <a:ext cx="10353762" cy="970450"/>
          </a:xfrm>
        </p:spPr>
        <p:txBody>
          <a:bodyPr/>
          <a:lstStyle>
            <a:lvl1pPr algn="l">
              <a:defRPr/>
            </a:lvl1pPr>
          </a:lstStyle>
          <a:p>
            <a:r>
              <a:rPr lang="en-US"/>
              <a:t>Click to edit Master title style</a:t>
            </a:r>
          </a:p>
        </p:txBody>
      </p:sp>
      <p:sp>
        <p:nvSpPr>
          <p:cNvPr id="3" name="Content Placeholder 2"/>
          <p:cNvSpPr>
            <a:spLocks noGrp="1"/>
          </p:cNvSpPr>
          <p:nvPr>
            <p:ph sz="half" idx="1"/>
          </p:nvPr>
        </p:nvSpPr>
        <p:spPr>
          <a:xfrm>
            <a:off x="913795" y="1381760"/>
            <a:ext cx="5060497" cy="46024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2892" y="1381760"/>
            <a:ext cx="5064665" cy="460247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D17E25F1-DA4D-CC9A-CFF5-4BCDB46A2238}"/>
              </a:ext>
            </a:extLst>
          </p:cNvPr>
          <p:cNvSpPr>
            <a:spLocks noGrp="1"/>
          </p:cNvSpPr>
          <p:nvPr>
            <p:ph type="dt" sz="half" idx="10"/>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C055E43-E912-4DFF-91C7-55E7F0F2B37B}" type="datetime1">
              <a:rPr lang="en-IN" smtClean="0"/>
              <a:t>20-03-2023</a:t>
            </a:fld>
            <a:endParaRPr lang="en-IN"/>
          </a:p>
        </p:txBody>
      </p:sp>
      <p:sp>
        <p:nvSpPr>
          <p:cNvPr id="12" name="Footer Placeholder 4">
            <a:extLst>
              <a:ext uri="{FF2B5EF4-FFF2-40B4-BE49-F238E27FC236}">
                <a16:creationId xmlns:a16="http://schemas.microsoft.com/office/drawing/2014/main" id="{B2347825-4122-234D-AD43-64CCD86B01A6}"/>
              </a:ext>
            </a:extLst>
          </p:cNvPr>
          <p:cNvSpPr>
            <a:spLocks noGrp="1"/>
          </p:cNvSpPr>
          <p:nvPr>
            <p:ph type="ftr" sz="quarter" idx="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13" name="Slide Number Placeholder 5">
            <a:extLst>
              <a:ext uri="{FF2B5EF4-FFF2-40B4-BE49-F238E27FC236}">
                <a16:creationId xmlns:a16="http://schemas.microsoft.com/office/drawing/2014/main" id="{AB5D282D-1FC4-1269-46A0-29AE7B509564}"/>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275752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371600"/>
            <a:ext cx="5089072" cy="4511675"/>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371600"/>
            <a:ext cx="5089072" cy="4511675"/>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72" y="1493520"/>
            <a:ext cx="4876344" cy="539782"/>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155223"/>
            <a:ext cx="4876344" cy="3635978"/>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4967" y="1497657"/>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155223"/>
            <a:ext cx="4895330" cy="3635977"/>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EC850227-5D83-7439-CADF-B4E4AB1621E5}"/>
              </a:ext>
            </a:extLst>
          </p:cNvPr>
          <p:cNvSpPr>
            <a:spLocks noGrp="1"/>
          </p:cNvSpPr>
          <p:nvPr>
            <p:ph type="dt" sz="half" idx="10"/>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079274F-B26F-45DE-B81B-815885657013}" type="datetime1">
              <a:rPr lang="en-IN" smtClean="0"/>
              <a:t>20-03-2023</a:t>
            </a:fld>
            <a:endParaRPr lang="en-IN"/>
          </a:p>
        </p:txBody>
      </p:sp>
      <p:sp>
        <p:nvSpPr>
          <p:cNvPr id="17" name="Footer Placeholder 4">
            <a:extLst>
              <a:ext uri="{FF2B5EF4-FFF2-40B4-BE49-F238E27FC236}">
                <a16:creationId xmlns:a16="http://schemas.microsoft.com/office/drawing/2014/main" id="{2AB301AB-0345-E613-DAF8-4D511B0DA365}"/>
              </a:ext>
            </a:extLst>
          </p:cNvPr>
          <p:cNvSpPr>
            <a:spLocks noGrp="1"/>
          </p:cNvSpPr>
          <p:nvPr>
            <p:ph type="ftr" sz="quarter" idx="11"/>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18" name="Slide Number Placeholder 5">
            <a:extLst>
              <a:ext uri="{FF2B5EF4-FFF2-40B4-BE49-F238E27FC236}">
                <a16:creationId xmlns:a16="http://schemas.microsoft.com/office/drawing/2014/main" id="{193B5F95-79FD-F51B-387F-3E4E9976E9B6}"/>
              </a:ext>
            </a:extLst>
          </p:cNvPr>
          <p:cNvSpPr>
            <a:spLocks noGrp="1"/>
          </p:cNvSpPr>
          <p:nvPr>
            <p:ph type="sldNum" sz="quarter" idx="12"/>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2834050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a:extLst>
              <a:ext uri="{FF2B5EF4-FFF2-40B4-BE49-F238E27FC236}">
                <a16:creationId xmlns:a16="http://schemas.microsoft.com/office/drawing/2014/main" id="{E32F6A43-F489-431A-4C17-7B08BD267567}"/>
              </a:ext>
            </a:extLst>
          </p:cNvPr>
          <p:cNvSpPr>
            <a:spLocks noGrp="1"/>
          </p:cNvSpPr>
          <p:nvPr>
            <p:ph type="dt" sz="half" idx="2"/>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62F2856-1AD2-4542-8506-852ED79A133A}" type="datetime1">
              <a:rPr lang="en-IN" smtClean="0"/>
              <a:t>20-03-2023</a:t>
            </a:fld>
            <a:endParaRPr lang="en-IN"/>
          </a:p>
        </p:txBody>
      </p:sp>
      <p:sp>
        <p:nvSpPr>
          <p:cNvPr id="10" name="Footer Placeholder 4">
            <a:extLst>
              <a:ext uri="{FF2B5EF4-FFF2-40B4-BE49-F238E27FC236}">
                <a16:creationId xmlns:a16="http://schemas.microsoft.com/office/drawing/2014/main" id="{88C2A5F0-6B87-54CE-FF21-9653325571D2}"/>
              </a:ext>
            </a:extLst>
          </p:cNvPr>
          <p:cNvSpPr>
            <a:spLocks noGrp="1"/>
          </p:cNvSpPr>
          <p:nvPr>
            <p:ph type="ftr" sz="quarter" idx="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11" name="Slide Number Placeholder 5">
            <a:extLst>
              <a:ext uri="{FF2B5EF4-FFF2-40B4-BE49-F238E27FC236}">
                <a16:creationId xmlns:a16="http://schemas.microsoft.com/office/drawing/2014/main" id="{0C8A6FDD-B32B-F3D7-E114-7FA2A787F7CE}"/>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175677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935F78E-3C2B-DBAE-66B8-3D2F402210CC}"/>
              </a:ext>
            </a:extLst>
          </p:cNvPr>
          <p:cNvSpPr>
            <a:spLocks noGrp="1"/>
          </p:cNvSpPr>
          <p:nvPr>
            <p:ph type="dt" sz="half" idx="2"/>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B17D282-4E22-4681-98B1-4DB06C15065A}" type="datetime1">
              <a:rPr lang="en-IN" smtClean="0"/>
              <a:t>20-03-2023</a:t>
            </a:fld>
            <a:endParaRPr lang="en-IN"/>
          </a:p>
        </p:txBody>
      </p:sp>
      <p:sp>
        <p:nvSpPr>
          <p:cNvPr id="6" name="Footer Placeholder 4">
            <a:extLst>
              <a:ext uri="{FF2B5EF4-FFF2-40B4-BE49-F238E27FC236}">
                <a16:creationId xmlns:a16="http://schemas.microsoft.com/office/drawing/2014/main" id="{1FEE6C29-2A67-E71E-92FC-81DF6EAC5B6F}"/>
              </a:ext>
            </a:extLst>
          </p:cNvPr>
          <p:cNvSpPr>
            <a:spLocks noGrp="1"/>
          </p:cNvSpPr>
          <p:nvPr>
            <p:ph type="ftr" sz="quarter" idx="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Slide Number Placeholder 5">
            <a:extLst>
              <a:ext uri="{FF2B5EF4-FFF2-40B4-BE49-F238E27FC236}">
                <a16:creationId xmlns:a16="http://schemas.microsoft.com/office/drawing/2014/main" id="{82D24AD7-A9EF-94F3-4E95-B1D5A9BFA308}"/>
              </a:ext>
            </a:extLst>
          </p:cNvPr>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spTree>
    <p:extLst>
      <p:ext uri="{BB962C8B-B14F-4D97-AF65-F5344CB8AC3E}">
        <p14:creationId xmlns:p14="http://schemas.microsoft.com/office/powerpoint/2010/main" val="3919324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94B23D-50ED-44C8-86C9-41CED7112115}" type="datetime1">
              <a:rPr lang="en-IN" smtClean="0"/>
              <a:t>20-03-2023</a:t>
            </a:fld>
            <a:endParaRPr lang="en-IN"/>
          </a:p>
        </p:txBody>
      </p:sp>
      <p:sp>
        <p:nvSpPr>
          <p:cNvPr id="6" name="Footer Placeholder 5"/>
          <p:cNvSpPr>
            <a:spLocks noGrp="1"/>
          </p:cNvSpPr>
          <p:nvPr>
            <p:ph type="ftr" sz="quarter" idx="11"/>
          </p:nvPr>
        </p:nvSpPr>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7" name="Slide Number Placeholder 6"/>
          <p:cNvSpPr>
            <a:spLocks noGrp="1"/>
          </p:cNvSpPr>
          <p:nvPr>
            <p:ph type="sldNum" sz="quarter" idx="12"/>
          </p:nvPr>
        </p:nvSpPr>
        <p:spPr/>
        <p:txBody>
          <a:bodyPr/>
          <a:lstStyle/>
          <a:p>
            <a:fld id="{54786209-08AE-4CA1-9D59-F8323CDB3424}" type="slidenum">
              <a:rPr lang="en-IN" smtClean="0"/>
              <a:t>‹Nr.›</a:t>
            </a:fld>
            <a:endParaRPr lang="en-IN"/>
          </a:p>
        </p:txBody>
      </p:sp>
    </p:spTree>
    <p:extLst>
      <p:ext uri="{BB962C8B-B14F-4D97-AF65-F5344CB8AC3E}">
        <p14:creationId xmlns:p14="http://schemas.microsoft.com/office/powerpoint/2010/main" val="323139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C3948A-2AAD-48DD-8FBF-E8D3DC50B253}" type="datetime1">
              <a:rPr lang="en-IN" smtClean="0"/>
              <a:t>20-03-2023</a:t>
            </a:fld>
            <a:endParaRPr lang="en-IN"/>
          </a:p>
        </p:txBody>
      </p:sp>
      <p:sp>
        <p:nvSpPr>
          <p:cNvPr id="6" name="Footer Placeholder 5"/>
          <p:cNvSpPr>
            <a:spLocks noGrp="1"/>
          </p:cNvSpPr>
          <p:nvPr>
            <p:ph type="ftr" sz="quarter" idx="11"/>
          </p:nvPr>
        </p:nvSpPr>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7" name="Slide Number Placeholder 6"/>
          <p:cNvSpPr>
            <a:spLocks noGrp="1"/>
          </p:cNvSpPr>
          <p:nvPr>
            <p:ph type="sldNum" sz="quarter" idx="12"/>
          </p:nvPr>
        </p:nvSpPr>
        <p:spPr/>
        <p:txBody>
          <a:bodyPr/>
          <a:lstStyle/>
          <a:p>
            <a:fld id="{54786209-08AE-4CA1-9D59-F8323CDB3424}" type="slidenum">
              <a:rPr lang="en-IN" smtClean="0"/>
              <a:t>‹Nr.›</a:t>
            </a:fld>
            <a:endParaRPr lang="en-IN"/>
          </a:p>
        </p:txBody>
      </p:sp>
    </p:spTree>
    <p:extLst>
      <p:ext uri="{BB962C8B-B14F-4D97-AF65-F5344CB8AC3E}">
        <p14:creationId xmlns:p14="http://schemas.microsoft.com/office/powerpoint/2010/main" val="52747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4443" y="270838"/>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1442728"/>
            <a:ext cx="10353762" cy="453103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5" y="623010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79C76DF-33FB-4DD6-AC8B-7ECBF29BE070}" type="datetime1">
              <a:rPr lang="en-IN" smtClean="0"/>
              <a:t>20-03-2023</a:t>
            </a:fld>
            <a:endParaRPr lang="en-IN"/>
          </a:p>
        </p:txBody>
      </p:sp>
      <p:sp>
        <p:nvSpPr>
          <p:cNvPr id="5" name="Footer Placeholder 4"/>
          <p:cNvSpPr>
            <a:spLocks noGrp="1"/>
          </p:cNvSpPr>
          <p:nvPr>
            <p:ph type="ftr" sz="quarter" idx="3"/>
          </p:nvPr>
        </p:nvSpPr>
        <p:spPr>
          <a:xfrm>
            <a:off x="913795" y="6230110"/>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6" name="Slide Number Placeholder 5"/>
          <p:cNvSpPr>
            <a:spLocks noGrp="1"/>
          </p:cNvSpPr>
          <p:nvPr>
            <p:ph type="sldNum" sz="quarter" idx="4"/>
          </p:nvPr>
        </p:nvSpPr>
        <p:spPr>
          <a:xfrm>
            <a:off x="10524660" y="623010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4786209-08AE-4CA1-9D59-F8323CDB3424}" type="slidenum">
              <a:rPr lang="en-IN" smtClean="0"/>
              <a:t>‹Nr.›</a:t>
            </a:fld>
            <a:endParaRPr lang="en-IN"/>
          </a:p>
        </p:txBody>
      </p:sp>
      <p:cxnSp>
        <p:nvCxnSpPr>
          <p:cNvPr id="13" name="Straight Connector 12">
            <a:extLst>
              <a:ext uri="{FF2B5EF4-FFF2-40B4-BE49-F238E27FC236}">
                <a16:creationId xmlns:a16="http://schemas.microsoft.com/office/drawing/2014/main" id="{4BBA39A3-DCA7-DDF4-A74E-A56EA241CD5D}"/>
              </a:ext>
            </a:extLst>
          </p:cNvPr>
          <p:cNvCxnSpPr>
            <a:cxnSpLocks/>
          </p:cNvCxnSpPr>
          <p:nvPr userDrawn="1"/>
        </p:nvCxnSpPr>
        <p:spPr>
          <a:xfrm>
            <a:off x="420756" y="6101936"/>
            <a:ext cx="1135048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Google Shape;59;p13">
            <a:extLst>
              <a:ext uri="{FF2B5EF4-FFF2-40B4-BE49-F238E27FC236}">
                <a16:creationId xmlns:a16="http://schemas.microsoft.com/office/drawing/2014/main" id="{E6411A60-4C12-0AB1-52B8-3EE7C35831F3}"/>
              </a:ext>
            </a:extLst>
          </p:cNvPr>
          <p:cNvPicPr preferRelativeResize="0"/>
          <p:nvPr userDrawn="1"/>
        </p:nvPicPr>
        <p:blipFill>
          <a:blip r:embed="rId19">
            <a:alphaModFix/>
          </a:blip>
          <a:stretch>
            <a:fillRect/>
          </a:stretch>
        </p:blipFill>
        <p:spPr>
          <a:xfrm>
            <a:off x="10281475" y="189651"/>
            <a:ext cx="1673988" cy="839898"/>
          </a:xfrm>
          <a:prstGeom prst="rect">
            <a:avLst/>
          </a:prstGeom>
          <a:noFill/>
          <a:ln>
            <a:noFill/>
          </a:ln>
        </p:spPr>
      </p:pic>
    </p:spTree>
    <p:extLst>
      <p:ext uri="{BB962C8B-B14F-4D97-AF65-F5344CB8AC3E}">
        <p14:creationId xmlns:p14="http://schemas.microsoft.com/office/powerpoint/2010/main" val="40376376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p:txStyles>
    <p:titleStyle>
      <a:lvl1pPr algn="l"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11BF-0338-7316-890D-9C405C4CBB74}"/>
              </a:ext>
            </a:extLst>
          </p:cNvPr>
          <p:cNvSpPr>
            <a:spLocks noGrp="1"/>
          </p:cNvSpPr>
          <p:nvPr>
            <p:ph type="ctrTitle"/>
          </p:nvPr>
        </p:nvSpPr>
        <p:spPr/>
        <p:txBody>
          <a:bodyPr>
            <a:noAutofit/>
          </a:bodyPr>
          <a:lstStyle/>
          <a:p>
            <a:br>
              <a:rPr lang="en-US" sz="3600" b="0" noProof="0">
                <a:solidFill>
                  <a:srgbClr val="D51921"/>
                </a:solidFill>
              </a:rPr>
            </a:br>
            <a:br>
              <a:rPr lang="en-US" sz="3600" b="0" noProof="0">
                <a:solidFill>
                  <a:srgbClr val="D51921"/>
                </a:solidFill>
              </a:rPr>
            </a:br>
            <a:br>
              <a:rPr lang="en-US" sz="3600" b="0" noProof="0">
                <a:solidFill>
                  <a:srgbClr val="D51921"/>
                </a:solidFill>
              </a:rPr>
            </a:br>
            <a:br>
              <a:rPr lang="en-US" sz="3600" b="0" noProof="0">
                <a:solidFill>
                  <a:srgbClr val="D51921"/>
                </a:solidFill>
              </a:rPr>
            </a:br>
            <a:br>
              <a:rPr lang="en-US" sz="3600" b="0" noProof="0">
                <a:solidFill>
                  <a:srgbClr val="D51921"/>
                </a:solidFill>
              </a:rPr>
            </a:br>
            <a:r>
              <a:rPr lang="en-US" sz="3600" b="0" noProof="0">
                <a:solidFill>
                  <a:srgbClr val="D01820"/>
                </a:solidFill>
                <a:effectLst/>
              </a:rPr>
              <a:t>Group 3:</a:t>
            </a:r>
            <a:br>
              <a:rPr lang="en-US" sz="3600" b="0" noProof="0">
                <a:solidFill>
                  <a:srgbClr val="CE5D27"/>
                </a:solidFill>
                <a:effectLst/>
              </a:rPr>
            </a:br>
            <a:r>
              <a:rPr lang="en-US" sz="3600" b="0" noProof="0">
                <a:solidFill>
                  <a:srgbClr val="EC6525"/>
                </a:solidFill>
                <a:effectLst/>
              </a:rPr>
              <a:t>AI Based Models </a:t>
            </a:r>
            <a:br>
              <a:rPr lang="en-US" sz="3600" b="0" noProof="0">
                <a:solidFill>
                  <a:srgbClr val="EC6525"/>
                </a:solidFill>
                <a:effectLst/>
              </a:rPr>
            </a:br>
            <a:r>
              <a:rPr lang="en-US" sz="3600" b="0" noProof="0">
                <a:solidFill>
                  <a:srgbClr val="EC6525"/>
                </a:solidFill>
                <a:effectLst/>
              </a:rPr>
              <a:t>For Classification and Regression</a:t>
            </a:r>
          </a:p>
        </p:txBody>
      </p:sp>
      <p:sp>
        <p:nvSpPr>
          <p:cNvPr id="4" name="Footer Placeholder 3">
            <a:extLst>
              <a:ext uri="{FF2B5EF4-FFF2-40B4-BE49-F238E27FC236}">
                <a16:creationId xmlns:a16="http://schemas.microsoft.com/office/drawing/2014/main" id="{132FC47B-B02A-7B6D-53F2-56DECDE0AC2D}"/>
              </a:ext>
            </a:extLst>
          </p:cNvPr>
          <p:cNvSpPr>
            <a:spLocks noGrp="1"/>
          </p:cNvSpPr>
          <p:nvPr>
            <p:ph type="ftr" sz="quarter" idx="3"/>
          </p:nvPr>
        </p:nvSpPr>
        <p:spPr>
          <a:xfrm>
            <a:off x="913795" y="6230110"/>
            <a:ext cx="6672865" cy="365125"/>
          </a:xfrm>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5" name="Date Placeholder 4">
            <a:extLst>
              <a:ext uri="{FF2B5EF4-FFF2-40B4-BE49-F238E27FC236}">
                <a16:creationId xmlns:a16="http://schemas.microsoft.com/office/drawing/2014/main" id="{8D47B580-C5D6-0ECD-9F1A-03C326AC99D0}"/>
              </a:ext>
            </a:extLst>
          </p:cNvPr>
          <p:cNvSpPr>
            <a:spLocks noGrp="1"/>
          </p:cNvSpPr>
          <p:nvPr>
            <p:ph type="dt" sz="half" idx="2"/>
          </p:nvPr>
        </p:nvSpPr>
        <p:spPr>
          <a:xfrm>
            <a:off x="7678735" y="6230109"/>
            <a:ext cx="2743200" cy="365125"/>
          </a:xfrm>
        </p:spPr>
        <p:txBody>
          <a:bodyPr/>
          <a:lstStyle/>
          <a:p>
            <a:fld id="{E7ADC506-D4D0-44D4-96E8-B47F43B26663}" type="datetime1">
              <a:rPr lang="en-IN" smtClean="0"/>
              <a:t>20-03-2023</a:t>
            </a:fld>
            <a:endParaRPr lang="en-IN"/>
          </a:p>
        </p:txBody>
      </p:sp>
      <p:sp>
        <p:nvSpPr>
          <p:cNvPr id="6" name="Slide Number Placeholder 5">
            <a:extLst>
              <a:ext uri="{FF2B5EF4-FFF2-40B4-BE49-F238E27FC236}">
                <a16:creationId xmlns:a16="http://schemas.microsoft.com/office/drawing/2014/main" id="{41314BD3-034E-668E-7850-E727969FF356}"/>
              </a:ext>
            </a:extLst>
          </p:cNvPr>
          <p:cNvSpPr>
            <a:spLocks noGrp="1"/>
          </p:cNvSpPr>
          <p:nvPr>
            <p:ph type="sldNum" sz="quarter" idx="4"/>
          </p:nvPr>
        </p:nvSpPr>
        <p:spPr>
          <a:xfrm>
            <a:off x="10524660" y="6230109"/>
            <a:ext cx="753545" cy="365125"/>
          </a:xfrm>
        </p:spPr>
        <p:txBody>
          <a:bodyPr/>
          <a:lstStyle/>
          <a:p>
            <a:fld id="{54786209-08AE-4CA1-9D59-F8323CDB3424}" type="slidenum">
              <a:rPr lang="en-IN" smtClean="0"/>
              <a:t>1</a:t>
            </a:fld>
            <a:endParaRPr lang="en-IN"/>
          </a:p>
        </p:txBody>
      </p:sp>
      <p:sp>
        <p:nvSpPr>
          <p:cNvPr id="7" name="Subtitle 2">
            <a:extLst>
              <a:ext uri="{FF2B5EF4-FFF2-40B4-BE49-F238E27FC236}">
                <a16:creationId xmlns:a16="http://schemas.microsoft.com/office/drawing/2014/main" id="{DAFA0BF5-7B4E-4648-5557-6FE2B79771B7}"/>
              </a:ext>
            </a:extLst>
          </p:cNvPr>
          <p:cNvSpPr txBox="1">
            <a:spLocks/>
          </p:cNvSpPr>
          <p:nvPr/>
        </p:nvSpPr>
        <p:spPr>
          <a:xfrm>
            <a:off x="4250226" y="3867077"/>
            <a:ext cx="4809797" cy="1047147"/>
          </a:xfrm>
          <a:prstGeom prst="rect">
            <a:avLst/>
          </a:prstGeom>
          <a:effectLst>
            <a:outerShdw blurRad="25400" dir="17880000">
              <a:srgbClr val="000000">
                <a:alpha val="46000"/>
              </a:srgbClr>
            </a:outerShdw>
          </a:effectLst>
        </p:spPr>
        <p:txBody>
          <a:bodyPr vert="horz" lIns="91440" tIns="45720" rIns="91440" bIns="45720" numCol="2"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marL="342900" indent="-342900" algn="l">
              <a:buFont typeface="Wingdings 2" charset="2"/>
              <a:buAutoNum type="arabicPeriod"/>
            </a:pPr>
            <a:r>
              <a:rPr lang="en-IN" sz="1200" b="1">
                <a:effectLst>
                  <a:outerShdw blurRad="38100" dist="38100" dir="2700000" algn="tl">
                    <a:srgbClr val="000000">
                      <a:alpha val="43137"/>
                    </a:srgbClr>
                  </a:outerShdw>
                </a:effectLst>
                <a:ea typeface="Lato"/>
                <a:cs typeface="Lato"/>
              </a:rPr>
              <a:t>Nnamdi </a:t>
            </a:r>
            <a:r>
              <a:rPr lang="en-IN" sz="1200" b="1" err="1">
                <a:effectLst>
                  <a:outerShdw blurRad="38100" dist="38100" dir="2700000" algn="tl">
                    <a:srgbClr val="000000">
                      <a:alpha val="43137"/>
                    </a:srgbClr>
                  </a:outerShdw>
                </a:effectLst>
                <a:ea typeface="Lato"/>
                <a:cs typeface="Lato"/>
              </a:rPr>
              <a:t>Ogbonnaya</a:t>
            </a:r>
            <a:r>
              <a:rPr lang="en-IN" sz="1200" b="1">
                <a:effectLst>
                  <a:outerShdw blurRad="38100" dist="38100" dir="2700000" algn="tl">
                    <a:srgbClr val="000000">
                      <a:alpha val="43137"/>
                    </a:srgbClr>
                  </a:outerShdw>
                </a:effectLst>
                <a:ea typeface="Lato"/>
                <a:cs typeface="Lato"/>
              </a:rPr>
              <a:t> </a:t>
            </a:r>
            <a:r>
              <a:rPr lang="en-IN" sz="1200" b="1" err="1">
                <a:effectLst>
                  <a:outerShdw blurRad="38100" dist="38100" dir="2700000" algn="tl">
                    <a:srgbClr val="000000">
                      <a:alpha val="43137"/>
                    </a:srgbClr>
                  </a:outerShdw>
                </a:effectLst>
                <a:ea typeface="Lato"/>
                <a:cs typeface="Lato"/>
              </a:rPr>
              <a:t>Odii</a:t>
            </a:r>
            <a:endParaRPr lang="en-IN" sz="1200" b="1">
              <a:effectLst>
                <a:outerShdw blurRad="38100" dist="38100" dir="2700000" algn="tl">
                  <a:srgbClr val="000000">
                    <a:alpha val="43137"/>
                  </a:srgbClr>
                </a:outerShdw>
              </a:effectLst>
              <a:ea typeface="Lato"/>
              <a:cs typeface="Lato"/>
            </a:endParaRPr>
          </a:p>
          <a:p>
            <a:pPr marL="342900" indent="-342900" algn="l">
              <a:buAutoNum type="arabicPeriod"/>
            </a:pPr>
            <a:r>
              <a:rPr lang="en-IN" sz="1200" b="1">
                <a:effectLst>
                  <a:outerShdw blurRad="38100" dist="38100" dir="2700000" algn="tl">
                    <a:srgbClr val="000000">
                      <a:alpha val="43137"/>
                    </a:srgbClr>
                  </a:outerShdw>
                </a:effectLst>
                <a:ea typeface="Lato"/>
                <a:cs typeface="Lato"/>
                <a:sym typeface="Lato"/>
              </a:rPr>
              <a:t>Jan Schiefer</a:t>
            </a:r>
          </a:p>
          <a:p>
            <a:pPr marL="342900" indent="-342900" algn="l">
              <a:buAutoNum type="arabicPeriod"/>
            </a:pPr>
            <a:r>
              <a:rPr lang="en-IN" sz="1200" b="1">
                <a:effectLst>
                  <a:outerShdw blurRad="38100" dist="38100" dir="2700000" algn="tl">
                    <a:srgbClr val="000000">
                      <a:alpha val="43137"/>
                    </a:srgbClr>
                  </a:outerShdw>
                </a:effectLst>
                <a:ea typeface="Lato"/>
                <a:cs typeface="Lato"/>
              </a:rPr>
              <a:t>Bhagyashree Zaware</a:t>
            </a:r>
            <a:endParaRPr lang="en-IN" sz="1200" b="1">
              <a:effectLst>
                <a:outerShdw blurRad="38100" dist="38100" dir="2700000" algn="tl">
                  <a:srgbClr val="000000">
                    <a:alpha val="43137"/>
                  </a:srgbClr>
                </a:outerShdw>
              </a:effectLst>
            </a:endParaRPr>
          </a:p>
          <a:p>
            <a:r>
              <a:rPr lang="en-IN" sz="1200" b="1">
                <a:effectLst>
                  <a:outerShdw blurRad="38100" dist="38100" dir="2700000" algn="tl">
                    <a:srgbClr val="000000">
                      <a:alpha val="43137"/>
                    </a:srgbClr>
                  </a:outerShdw>
                </a:effectLst>
              </a:rPr>
              <a:t>11160333</a:t>
            </a:r>
          </a:p>
          <a:p>
            <a:r>
              <a:rPr lang="en-IN" sz="1200" b="1">
                <a:effectLst>
                  <a:outerShdw blurRad="38100" dist="38100" dir="2700000" algn="tl">
                    <a:srgbClr val="000000">
                      <a:alpha val="43137"/>
                    </a:srgbClr>
                  </a:outerShdw>
                </a:effectLst>
              </a:rPr>
              <a:t>11106997</a:t>
            </a:r>
          </a:p>
          <a:p>
            <a:r>
              <a:rPr lang="en-IN" sz="1200" b="1">
                <a:effectLst>
                  <a:outerShdw blurRad="38100" dist="38100" dir="2700000" algn="tl">
                    <a:srgbClr val="000000">
                      <a:alpha val="43137"/>
                    </a:srgbClr>
                  </a:outerShdw>
                </a:effectLst>
              </a:rPr>
              <a:t>11160161</a:t>
            </a:r>
          </a:p>
        </p:txBody>
      </p:sp>
    </p:spTree>
    <p:extLst>
      <p:ext uri="{BB962C8B-B14F-4D97-AF65-F5344CB8AC3E}">
        <p14:creationId xmlns:p14="http://schemas.microsoft.com/office/powerpoint/2010/main" val="26840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94C8-CB23-372F-B9E0-B62FE75B5C82}"/>
              </a:ext>
            </a:extLst>
          </p:cNvPr>
          <p:cNvSpPr>
            <a:spLocks noGrp="1"/>
          </p:cNvSpPr>
          <p:nvPr>
            <p:ph type="title"/>
          </p:nvPr>
        </p:nvSpPr>
        <p:spPr/>
        <p:txBody>
          <a:bodyPr/>
          <a:lstStyle/>
          <a:p>
            <a:r>
              <a:rPr lang="en-IN" b="0" dirty="0"/>
              <a:t>Classification : Random Forest </a:t>
            </a:r>
          </a:p>
        </p:txBody>
      </p:sp>
      <p:sp>
        <p:nvSpPr>
          <p:cNvPr id="3" name="Content Placeholder 2">
            <a:extLst>
              <a:ext uri="{FF2B5EF4-FFF2-40B4-BE49-F238E27FC236}">
                <a16:creationId xmlns:a16="http://schemas.microsoft.com/office/drawing/2014/main" id="{D227F352-947B-90E2-95A6-8448EB2D40C6}"/>
              </a:ext>
            </a:extLst>
          </p:cNvPr>
          <p:cNvSpPr>
            <a:spLocks noGrp="1"/>
          </p:cNvSpPr>
          <p:nvPr>
            <p:ph idx="1"/>
          </p:nvPr>
        </p:nvSpPr>
        <p:spPr/>
        <p:txBody>
          <a:bodyPr/>
          <a:lstStyle/>
          <a:p>
            <a:r>
              <a:rPr lang="en-US" dirty="0">
                <a:solidFill>
                  <a:schemeClr val="tx1"/>
                </a:solidFill>
                <a:effectLst/>
              </a:rPr>
              <a:t>Disa</a:t>
            </a:r>
            <a:r>
              <a:rPr lang="en-US" sz="2000" b="1" dirty="0">
                <a:solidFill>
                  <a:schemeClr val="tx1"/>
                </a:solidFill>
                <a:effectLst/>
              </a:rPr>
              <a:t>dvantages:</a:t>
            </a:r>
          </a:p>
          <a:p>
            <a:endParaRPr lang="en-IN" dirty="0"/>
          </a:p>
        </p:txBody>
      </p:sp>
      <p:sp>
        <p:nvSpPr>
          <p:cNvPr id="4" name="Date Placeholder 3">
            <a:extLst>
              <a:ext uri="{FF2B5EF4-FFF2-40B4-BE49-F238E27FC236}">
                <a16:creationId xmlns:a16="http://schemas.microsoft.com/office/drawing/2014/main" id="{E0F85BB8-B032-517E-F983-132500571A7E}"/>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8EE9DF-DFEC-4B0A-9133-9BFD7477FB6B}" type="datetime1">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20-03-2023</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5" name="Footer Placeholder 4">
            <a:extLst>
              <a:ext uri="{FF2B5EF4-FFF2-40B4-BE49-F238E27FC236}">
                <a16:creationId xmlns:a16="http://schemas.microsoft.com/office/drawing/2014/main" id="{D3B75C38-F4DC-F377-048A-D68A69C85881}"/>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Nnamdi Ogbonnaya Odii | Jan Schiefer | Bhagyashree Zaware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Group 3: AI based models | OOP Python for Data Science | Master Automation and IT - 2022</a:t>
            </a:r>
            <a:endPar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endParaRPr>
          </a:p>
        </p:txBody>
      </p:sp>
      <p:sp>
        <p:nvSpPr>
          <p:cNvPr id="6" name="Slide Number Placeholder 5">
            <a:extLst>
              <a:ext uri="{FF2B5EF4-FFF2-40B4-BE49-F238E27FC236}">
                <a16:creationId xmlns:a16="http://schemas.microsoft.com/office/drawing/2014/main" id="{4298EA2D-7CEB-5BB5-C587-94508E5C9478}"/>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786209-08AE-4CA1-9D59-F8323CDB3424}" type="slidenum">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graphicFrame>
        <p:nvGraphicFramePr>
          <p:cNvPr id="9" name="Content Placeholder 7">
            <a:extLst>
              <a:ext uri="{FF2B5EF4-FFF2-40B4-BE49-F238E27FC236}">
                <a16:creationId xmlns:a16="http://schemas.microsoft.com/office/drawing/2014/main" id="{540EC414-F107-2D1D-3003-82548F90961A}"/>
              </a:ext>
            </a:extLst>
          </p:cNvPr>
          <p:cNvGraphicFramePr>
            <a:graphicFrameLocks/>
          </p:cNvGraphicFramePr>
          <p:nvPr/>
        </p:nvGraphicFramePr>
        <p:xfrm>
          <a:off x="1091381" y="2015613"/>
          <a:ext cx="10176176" cy="3862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722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29B5AD-C49B-7C04-119B-9897CCD0FAFA}"/>
              </a:ext>
            </a:extLst>
          </p:cNvPr>
          <p:cNvSpPr>
            <a:spLocks noGrp="1"/>
          </p:cNvSpPr>
          <p:nvPr>
            <p:ph type="title"/>
          </p:nvPr>
        </p:nvSpPr>
        <p:spPr/>
        <p:txBody>
          <a:bodyPr/>
          <a:lstStyle/>
          <a:p>
            <a:r>
              <a:rPr lang="en-US" b="0" noProof="0"/>
              <a:t>Agenda</a:t>
            </a:r>
          </a:p>
        </p:txBody>
      </p:sp>
      <p:sp>
        <p:nvSpPr>
          <p:cNvPr id="3" name="Inhaltsplatzhalter 2">
            <a:extLst>
              <a:ext uri="{FF2B5EF4-FFF2-40B4-BE49-F238E27FC236}">
                <a16:creationId xmlns:a16="http://schemas.microsoft.com/office/drawing/2014/main" id="{6CDC2F9F-1FC4-ED74-C682-A499149D4F63}"/>
              </a:ext>
            </a:extLst>
          </p:cNvPr>
          <p:cNvSpPr>
            <a:spLocks noGrp="1"/>
          </p:cNvSpPr>
          <p:nvPr>
            <p:ph idx="1"/>
          </p:nvPr>
        </p:nvSpPr>
        <p:spPr/>
        <p:txBody>
          <a:bodyPr/>
          <a:lstStyle/>
          <a:p>
            <a:r>
              <a:rPr lang="en-US" b="0" noProof="0"/>
              <a:t>Random Forest Theory</a:t>
            </a:r>
          </a:p>
          <a:p>
            <a:r>
              <a:rPr lang="en-US" b="0" noProof="0"/>
              <a:t>Neural Network Theory</a:t>
            </a:r>
          </a:p>
          <a:p>
            <a:r>
              <a:rPr lang="en-US" b="0" noProof="0"/>
              <a:t>Implementation Details</a:t>
            </a:r>
          </a:p>
          <a:p>
            <a:pPr lvl="1"/>
            <a:r>
              <a:rPr lang="en-US" b="0" noProof="0"/>
              <a:t>Classification</a:t>
            </a:r>
          </a:p>
          <a:p>
            <a:pPr lvl="1"/>
            <a:r>
              <a:rPr lang="en-US" b="0" noProof="0"/>
              <a:t>Regression</a:t>
            </a:r>
          </a:p>
        </p:txBody>
      </p:sp>
      <p:sp>
        <p:nvSpPr>
          <p:cNvPr id="4" name="Datumsplatzhalter 3">
            <a:extLst>
              <a:ext uri="{FF2B5EF4-FFF2-40B4-BE49-F238E27FC236}">
                <a16:creationId xmlns:a16="http://schemas.microsoft.com/office/drawing/2014/main" id="{9A682D55-71A3-50E4-4569-E9CEDE8A0733}"/>
              </a:ext>
            </a:extLst>
          </p:cNvPr>
          <p:cNvSpPr>
            <a:spLocks noGrp="1"/>
          </p:cNvSpPr>
          <p:nvPr>
            <p:ph type="dt" sz="half" idx="2"/>
          </p:nvPr>
        </p:nvSpPr>
        <p:spPr/>
        <p:txBody>
          <a:bodyPr/>
          <a:lstStyle/>
          <a:p>
            <a:fld id="{E58EE9DF-DFEC-4B0A-9133-9BFD7477FB6B}" type="datetime1">
              <a:rPr lang="en-IN" smtClean="0"/>
              <a:t>20-03-2023</a:t>
            </a:fld>
            <a:endParaRPr lang="en-IN"/>
          </a:p>
        </p:txBody>
      </p:sp>
      <p:sp>
        <p:nvSpPr>
          <p:cNvPr id="5" name="Fußzeilenplatzhalter 4">
            <a:extLst>
              <a:ext uri="{FF2B5EF4-FFF2-40B4-BE49-F238E27FC236}">
                <a16:creationId xmlns:a16="http://schemas.microsoft.com/office/drawing/2014/main" id="{811C6394-585E-016B-3F3C-A68ED74BB373}"/>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6" name="Foliennummernplatzhalter 5">
            <a:extLst>
              <a:ext uri="{FF2B5EF4-FFF2-40B4-BE49-F238E27FC236}">
                <a16:creationId xmlns:a16="http://schemas.microsoft.com/office/drawing/2014/main" id="{AA9D3653-7FE1-3686-ABA8-0EB281FC6B42}"/>
              </a:ext>
            </a:extLst>
          </p:cNvPr>
          <p:cNvSpPr>
            <a:spLocks noGrp="1"/>
          </p:cNvSpPr>
          <p:nvPr>
            <p:ph type="sldNum" sz="quarter" idx="4"/>
          </p:nvPr>
        </p:nvSpPr>
        <p:spPr/>
        <p:txBody>
          <a:bodyPr/>
          <a:lstStyle/>
          <a:p>
            <a:fld id="{54786209-08AE-4CA1-9D59-F8323CDB3424}" type="slidenum">
              <a:rPr lang="en-IN" smtClean="0"/>
              <a:t>11</a:t>
            </a:fld>
            <a:endParaRPr lang="en-IN"/>
          </a:p>
        </p:txBody>
      </p:sp>
    </p:spTree>
    <p:extLst>
      <p:ext uri="{BB962C8B-B14F-4D97-AF65-F5344CB8AC3E}">
        <p14:creationId xmlns:p14="http://schemas.microsoft.com/office/powerpoint/2010/main" val="200308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4AEA-FC70-1D9F-CE21-0992318FAACA}"/>
              </a:ext>
            </a:extLst>
          </p:cNvPr>
          <p:cNvSpPr>
            <a:spLocks noGrp="1"/>
          </p:cNvSpPr>
          <p:nvPr>
            <p:ph type="title"/>
          </p:nvPr>
        </p:nvSpPr>
        <p:spPr/>
        <p:txBody>
          <a:bodyPr>
            <a:normAutofit/>
          </a:bodyPr>
          <a:lstStyle/>
          <a:p>
            <a:r>
              <a:rPr lang="en-US" b="0" noProof="0" dirty="0"/>
              <a:t>Neural Networks (NN)</a:t>
            </a:r>
          </a:p>
        </p:txBody>
      </p:sp>
      <p:sp>
        <p:nvSpPr>
          <p:cNvPr id="3" name="Content Placeholder 2">
            <a:extLst>
              <a:ext uri="{FF2B5EF4-FFF2-40B4-BE49-F238E27FC236}">
                <a16:creationId xmlns:a16="http://schemas.microsoft.com/office/drawing/2014/main" id="{120F61A8-326A-B221-22B6-A5D7AF4DBC77}"/>
              </a:ext>
            </a:extLst>
          </p:cNvPr>
          <p:cNvSpPr>
            <a:spLocks noGrp="1"/>
          </p:cNvSpPr>
          <p:nvPr>
            <p:ph idx="1"/>
          </p:nvPr>
        </p:nvSpPr>
        <p:spPr/>
        <p:txBody>
          <a:bodyPr/>
          <a:lstStyle/>
          <a:p>
            <a:r>
              <a:rPr lang="en-US" dirty="0"/>
              <a:t>What are they?</a:t>
            </a:r>
          </a:p>
          <a:p>
            <a:pPr lvl="1"/>
            <a:r>
              <a:rPr lang="en-US" dirty="0"/>
              <a:t>Inspiration - </a:t>
            </a:r>
            <a:r>
              <a:rPr lang="en-IN" dirty="0"/>
              <a:t>biological</a:t>
            </a:r>
            <a:r>
              <a:rPr lang="en-IN" b="0" i="0" dirty="0">
                <a:solidFill>
                  <a:srgbClr val="FFFFFF"/>
                </a:solidFill>
                <a:effectLst/>
                <a:latin typeface="urw-din"/>
              </a:rPr>
              <a:t> </a:t>
            </a:r>
            <a:r>
              <a:rPr lang="en-IN" dirty="0"/>
              <a:t>neural networks</a:t>
            </a:r>
          </a:p>
          <a:p>
            <a:r>
              <a:rPr lang="en-US" dirty="0"/>
              <a:t> How do they learn?</a:t>
            </a:r>
          </a:p>
          <a:p>
            <a:pPr lvl="1"/>
            <a:r>
              <a:rPr lang="en-US" dirty="0"/>
              <a:t>supervised learning?</a:t>
            </a:r>
          </a:p>
          <a:p>
            <a:pPr lvl="1"/>
            <a:endParaRPr lang="en-US" dirty="0"/>
          </a:p>
          <a:p>
            <a:pPr lvl="1"/>
            <a:endParaRPr lang="en-US" dirty="0"/>
          </a:p>
        </p:txBody>
      </p:sp>
      <p:sp>
        <p:nvSpPr>
          <p:cNvPr id="4" name="Date Placeholder 3">
            <a:extLst>
              <a:ext uri="{FF2B5EF4-FFF2-40B4-BE49-F238E27FC236}">
                <a16:creationId xmlns:a16="http://schemas.microsoft.com/office/drawing/2014/main" id="{78DDAEC0-ADB8-DBB6-78B8-02FA056F3708}"/>
              </a:ext>
            </a:extLst>
          </p:cNvPr>
          <p:cNvSpPr>
            <a:spLocks noGrp="1"/>
          </p:cNvSpPr>
          <p:nvPr>
            <p:ph type="dt" sz="half" idx="2"/>
          </p:nvPr>
        </p:nvSpPr>
        <p:spPr>
          <a:xfrm>
            <a:off x="7678735" y="6230109"/>
            <a:ext cx="2743200" cy="365125"/>
          </a:xfrm>
        </p:spPr>
        <p:txBody>
          <a:bodyPr/>
          <a:lstStyle/>
          <a:p>
            <a:fld id="{5D671D60-9DA9-4DFA-A8E6-053A2315C3D9}" type="datetime1">
              <a:rPr lang="en-IN" smtClean="0"/>
              <a:t>20-03-2023</a:t>
            </a:fld>
            <a:endParaRPr lang="en-IN"/>
          </a:p>
        </p:txBody>
      </p:sp>
      <p:sp>
        <p:nvSpPr>
          <p:cNvPr id="5" name="Footer Placeholder 4">
            <a:extLst>
              <a:ext uri="{FF2B5EF4-FFF2-40B4-BE49-F238E27FC236}">
                <a16:creationId xmlns:a16="http://schemas.microsoft.com/office/drawing/2014/main" id="{0F514687-8944-E3E2-3569-141E80C9B22E}"/>
              </a:ext>
            </a:extLst>
          </p:cNvPr>
          <p:cNvSpPr>
            <a:spLocks noGrp="1"/>
          </p:cNvSpPr>
          <p:nvPr>
            <p:ph type="ftr" sz="quarter" idx="3"/>
          </p:nvPr>
        </p:nvSpPr>
        <p:spPr>
          <a:xfrm>
            <a:off x="913795" y="6230110"/>
            <a:ext cx="6672865" cy="365125"/>
          </a:xfrm>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6" name="Slide Number Placeholder 5">
            <a:extLst>
              <a:ext uri="{FF2B5EF4-FFF2-40B4-BE49-F238E27FC236}">
                <a16:creationId xmlns:a16="http://schemas.microsoft.com/office/drawing/2014/main" id="{0B57E7AA-4352-4AB7-E564-FB80C319F006}"/>
              </a:ext>
            </a:extLst>
          </p:cNvPr>
          <p:cNvSpPr>
            <a:spLocks noGrp="1"/>
          </p:cNvSpPr>
          <p:nvPr>
            <p:ph type="sldNum" sz="quarter" idx="4"/>
          </p:nvPr>
        </p:nvSpPr>
        <p:spPr>
          <a:xfrm>
            <a:off x="10524660" y="6230109"/>
            <a:ext cx="753545" cy="365125"/>
          </a:xfrm>
        </p:spPr>
        <p:txBody>
          <a:bodyPr/>
          <a:lstStyle/>
          <a:p>
            <a:fld id="{54786209-08AE-4CA1-9D59-F8323CDB3424}" type="slidenum">
              <a:rPr lang="en-IN" smtClean="0"/>
              <a:t>12</a:t>
            </a:fld>
            <a:endParaRPr lang="en-IN"/>
          </a:p>
        </p:txBody>
      </p:sp>
      <p:sp>
        <p:nvSpPr>
          <p:cNvPr id="7" name="Flowchart: Connector 6">
            <a:extLst>
              <a:ext uri="{FF2B5EF4-FFF2-40B4-BE49-F238E27FC236}">
                <a16:creationId xmlns:a16="http://schemas.microsoft.com/office/drawing/2014/main" id="{672FACE3-2ED6-0A7B-5462-DFD69B35DEF2}"/>
              </a:ext>
            </a:extLst>
          </p:cNvPr>
          <p:cNvSpPr/>
          <p:nvPr/>
        </p:nvSpPr>
        <p:spPr>
          <a:xfrm>
            <a:off x="5868958" y="2192692"/>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DDA7521C-D8EC-FF17-E2E9-3CA55D6F01BF}"/>
              </a:ext>
            </a:extLst>
          </p:cNvPr>
          <p:cNvSpPr/>
          <p:nvPr/>
        </p:nvSpPr>
        <p:spPr>
          <a:xfrm>
            <a:off x="5868958" y="2933958"/>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665C828E-FEF0-1E06-5B8D-04BD83811B73}"/>
              </a:ext>
            </a:extLst>
          </p:cNvPr>
          <p:cNvSpPr/>
          <p:nvPr/>
        </p:nvSpPr>
        <p:spPr>
          <a:xfrm>
            <a:off x="5868958" y="367522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0A83ECA0-6933-0865-25A9-5DD684C75980}"/>
              </a:ext>
            </a:extLst>
          </p:cNvPr>
          <p:cNvSpPr/>
          <p:nvPr/>
        </p:nvSpPr>
        <p:spPr>
          <a:xfrm>
            <a:off x="5868958" y="482187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D149B3ED-88EA-3761-6CDB-57049FEF6F40}"/>
              </a:ext>
            </a:extLst>
          </p:cNvPr>
          <p:cNvSpPr/>
          <p:nvPr/>
        </p:nvSpPr>
        <p:spPr>
          <a:xfrm>
            <a:off x="8120745" y="100148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41DBF7DD-0D0E-77A4-8736-DFC77C41862F}"/>
              </a:ext>
            </a:extLst>
          </p:cNvPr>
          <p:cNvSpPr/>
          <p:nvPr/>
        </p:nvSpPr>
        <p:spPr>
          <a:xfrm>
            <a:off x="8120745" y="1742750"/>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8322E63D-8E7B-FEF8-B538-4B7B3D03C30C}"/>
              </a:ext>
            </a:extLst>
          </p:cNvPr>
          <p:cNvSpPr/>
          <p:nvPr/>
        </p:nvSpPr>
        <p:spPr>
          <a:xfrm>
            <a:off x="8120745" y="2484016"/>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E22A800A-D771-2B8A-2263-EC647EB47484}"/>
              </a:ext>
            </a:extLst>
          </p:cNvPr>
          <p:cNvSpPr/>
          <p:nvPr/>
        </p:nvSpPr>
        <p:spPr>
          <a:xfrm>
            <a:off x="8120745" y="3225282"/>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19A98D48-7A3E-D36F-7F34-94726AEBB5E0}"/>
              </a:ext>
            </a:extLst>
          </p:cNvPr>
          <p:cNvSpPr/>
          <p:nvPr/>
        </p:nvSpPr>
        <p:spPr>
          <a:xfrm>
            <a:off x="8120745" y="4343918"/>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1" name="Flowchart: Connector 20">
            <a:extLst>
              <a:ext uri="{FF2B5EF4-FFF2-40B4-BE49-F238E27FC236}">
                <a16:creationId xmlns:a16="http://schemas.microsoft.com/office/drawing/2014/main" id="{1DFB14A6-403E-A531-4E5A-62909D05C25F}"/>
              </a:ext>
            </a:extLst>
          </p:cNvPr>
          <p:cNvSpPr/>
          <p:nvPr/>
        </p:nvSpPr>
        <p:spPr>
          <a:xfrm>
            <a:off x="8120745" y="508518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2" name="Flowchart: Connector 21">
            <a:extLst>
              <a:ext uri="{FF2B5EF4-FFF2-40B4-BE49-F238E27FC236}">
                <a16:creationId xmlns:a16="http://schemas.microsoft.com/office/drawing/2014/main" id="{751751FF-034D-94EE-C4F9-15E1E8C2DE7C}"/>
              </a:ext>
            </a:extLst>
          </p:cNvPr>
          <p:cNvSpPr/>
          <p:nvPr/>
        </p:nvSpPr>
        <p:spPr>
          <a:xfrm>
            <a:off x="10154824" y="242388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3" name="Flowchart: Connector 22">
            <a:extLst>
              <a:ext uri="{FF2B5EF4-FFF2-40B4-BE49-F238E27FC236}">
                <a16:creationId xmlns:a16="http://schemas.microsoft.com/office/drawing/2014/main" id="{63732B15-B98C-8FD6-1A23-DC3658A88E5E}"/>
              </a:ext>
            </a:extLst>
          </p:cNvPr>
          <p:cNvSpPr/>
          <p:nvPr/>
        </p:nvSpPr>
        <p:spPr>
          <a:xfrm>
            <a:off x="10154824" y="3131957"/>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4" name="Flowchart: Connector 23">
            <a:extLst>
              <a:ext uri="{FF2B5EF4-FFF2-40B4-BE49-F238E27FC236}">
                <a16:creationId xmlns:a16="http://schemas.microsoft.com/office/drawing/2014/main" id="{1C31BC33-D040-5718-7985-BC40DA5976C2}"/>
              </a:ext>
            </a:extLst>
          </p:cNvPr>
          <p:cNvSpPr/>
          <p:nvPr/>
        </p:nvSpPr>
        <p:spPr>
          <a:xfrm>
            <a:off x="10154824" y="3891595"/>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21971FC2-F8C1-A998-42CC-2EBD4F052647}"/>
              </a:ext>
            </a:extLst>
          </p:cNvPr>
          <p:cNvCxnSpPr>
            <a:cxnSpLocks/>
            <a:stCxn id="7" idx="6"/>
            <a:endCxn id="16" idx="2"/>
          </p:cNvCxnSpPr>
          <p:nvPr/>
        </p:nvCxnSpPr>
        <p:spPr>
          <a:xfrm flipV="1">
            <a:off x="6279505" y="1188097"/>
            <a:ext cx="1841240" cy="1191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922DEDA-1244-F781-51B9-230B61886281}"/>
              </a:ext>
            </a:extLst>
          </p:cNvPr>
          <p:cNvCxnSpPr>
            <a:cxnSpLocks/>
            <a:stCxn id="7" idx="6"/>
            <a:endCxn id="17" idx="2"/>
          </p:cNvCxnSpPr>
          <p:nvPr/>
        </p:nvCxnSpPr>
        <p:spPr>
          <a:xfrm flipV="1">
            <a:off x="6279505" y="1929363"/>
            <a:ext cx="1841240" cy="44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CA2D879-844E-6665-F477-239DE999CAC2}"/>
              </a:ext>
            </a:extLst>
          </p:cNvPr>
          <p:cNvCxnSpPr>
            <a:cxnSpLocks/>
            <a:stCxn id="7" idx="6"/>
            <a:endCxn id="19" idx="2"/>
          </p:cNvCxnSpPr>
          <p:nvPr/>
        </p:nvCxnSpPr>
        <p:spPr>
          <a:xfrm>
            <a:off x="6279505" y="2379305"/>
            <a:ext cx="1841240" cy="1032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F6E163-678D-A267-1830-0F5183EEB22F}"/>
              </a:ext>
            </a:extLst>
          </p:cNvPr>
          <p:cNvCxnSpPr>
            <a:cxnSpLocks/>
            <a:stCxn id="7" idx="6"/>
            <a:endCxn id="20" idx="2"/>
          </p:cNvCxnSpPr>
          <p:nvPr/>
        </p:nvCxnSpPr>
        <p:spPr>
          <a:xfrm>
            <a:off x="6279505" y="2379305"/>
            <a:ext cx="1841240" cy="2151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905321C-94AF-B996-E593-5DA0B3A03899}"/>
              </a:ext>
            </a:extLst>
          </p:cNvPr>
          <p:cNvCxnSpPr>
            <a:cxnSpLocks/>
            <a:stCxn id="7" idx="6"/>
            <a:endCxn id="21" idx="2"/>
          </p:cNvCxnSpPr>
          <p:nvPr/>
        </p:nvCxnSpPr>
        <p:spPr>
          <a:xfrm>
            <a:off x="6279505" y="2379305"/>
            <a:ext cx="1841240" cy="2892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60B4E0-2BD5-F6BA-BFDC-7B42CC4B1903}"/>
              </a:ext>
            </a:extLst>
          </p:cNvPr>
          <p:cNvCxnSpPr>
            <a:cxnSpLocks/>
            <a:endCxn id="18" idx="2"/>
          </p:cNvCxnSpPr>
          <p:nvPr/>
        </p:nvCxnSpPr>
        <p:spPr>
          <a:xfrm>
            <a:off x="6267152" y="2351833"/>
            <a:ext cx="1853593" cy="318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EA84AC-DF69-47E3-79B7-662B168B941F}"/>
              </a:ext>
            </a:extLst>
          </p:cNvPr>
          <p:cNvCxnSpPr>
            <a:cxnSpLocks/>
            <a:stCxn id="13" idx="6"/>
            <a:endCxn id="16" idx="2"/>
          </p:cNvCxnSpPr>
          <p:nvPr/>
        </p:nvCxnSpPr>
        <p:spPr>
          <a:xfrm flipV="1">
            <a:off x="6279505" y="1188097"/>
            <a:ext cx="1841240" cy="1932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D68506-CCFC-421E-3EA0-FC7EB4364FFF}"/>
              </a:ext>
            </a:extLst>
          </p:cNvPr>
          <p:cNvCxnSpPr>
            <a:cxnSpLocks/>
            <a:stCxn id="13" idx="6"/>
            <a:endCxn id="17" idx="2"/>
          </p:cNvCxnSpPr>
          <p:nvPr/>
        </p:nvCxnSpPr>
        <p:spPr>
          <a:xfrm flipV="1">
            <a:off x="6279505" y="1929363"/>
            <a:ext cx="1841240" cy="1191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420A69D-AC5B-109C-D0F5-EDC7F2591112}"/>
              </a:ext>
            </a:extLst>
          </p:cNvPr>
          <p:cNvCxnSpPr>
            <a:cxnSpLocks/>
            <a:stCxn id="13" idx="6"/>
            <a:endCxn id="18" idx="2"/>
          </p:cNvCxnSpPr>
          <p:nvPr/>
        </p:nvCxnSpPr>
        <p:spPr>
          <a:xfrm flipV="1">
            <a:off x="6279505" y="2670629"/>
            <a:ext cx="1841240" cy="44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F502D8E-99F1-FE1A-A5C5-E85BB9BEECAC}"/>
              </a:ext>
            </a:extLst>
          </p:cNvPr>
          <p:cNvCxnSpPr>
            <a:cxnSpLocks/>
            <a:endCxn id="19" idx="2"/>
          </p:cNvCxnSpPr>
          <p:nvPr/>
        </p:nvCxnSpPr>
        <p:spPr>
          <a:xfrm>
            <a:off x="6291614" y="3120570"/>
            <a:ext cx="1829131" cy="291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A125A6C-803F-4204-A2A8-4468AD2773C0}"/>
              </a:ext>
            </a:extLst>
          </p:cNvPr>
          <p:cNvCxnSpPr>
            <a:cxnSpLocks/>
            <a:stCxn id="14" idx="6"/>
            <a:endCxn id="20" idx="2"/>
          </p:cNvCxnSpPr>
          <p:nvPr/>
        </p:nvCxnSpPr>
        <p:spPr>
          <a:xfrm>
            <a:off x="6279505" y="3861837"/>
            <a:ext cx="1841240" cy="668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D351EB-FD0E-111E-E002-8255AC4B2DB5}"/>
              </a:ext>
            </a:extLst>
          </p:cNvPr>
          <p:cNvCxnSpPr>
            <a:cxnSpLocks/>
            <a:endCxn id="20" idx="2"/>
          </p:cNvCxnSpPr>
          <p:nvPr/>
        </p:nvCxnSpPr>
        <p:spPr>
          <a:xfrm>
            <a:off x="6298248" y="3119637"/>
            <a:ext cx="1822497" cy="1410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D40DC07-034F-0003-0862-1D2D707BFA23}"/>
              </a:ext>
            </a:extLst>
          </p:cNvPr>
          <p:cNvCxnSpPr>
            <a:cxnSpLocks/>
            <a:stCxn id="13" idx="6"/>
            <a:endCxn id="21" idx="2"/>
          </p:cNvCxnSpPr>
          <p:nvPr/>
        </p:nvCxnSpPr>
        <p:spPr>
          <a:xfrm>
            <a:off x="6279505" y="3120571"/>
            <a:ext cx="1841240" cy="2151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996D1FF-75B8-48B4-3D02-27154CF66ADA}"/>
              </a:ext>
            </a:extLst>
          </p:cNvPr>
          <p:cNvCxnSpPr>
            <a:cxnSpLocks/>
            <a:stCxn id="14" idx="6"/>
            <a:endCxn id="19" idx="2"/>
          </p:cNvCxnSpPr>
          <p:nvPr/>
        </p:nvCxnSpPr>
        <p:spPr>
          <a:xfrm flipV="1">
            <a:off x="6279505" y="3411895"/>
            <a:ext cx="1841240" cy="44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6D92D-B7EF-C782-54A2-D8667C774899}"/>
              </a:ext>
            </a:extLst>
          </p:cNvPr>
          <p:cNvCxnSpPr>
            <a:cxnSpLocks/>
            <a:stCxn id="14" idx="6"/>
            <a:endCxn id="16" idx="2"/>
          </p:cNvCxnSpPr>
          <p:nvPr/>
        </p:nvCxnSpPr>
        <p:spPr>
          <a:xfrm flipV="1">
            <a:off x="6279505" y="1188097"/>
            <a:ext cx="1841240" cy="267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2F7DB3DF-7182-57AC-7672-FC514EBF4689}"/>
              </a:ext>
            </a:extLst>
          </p:cNvPr>
          <p:cNvCxnSpPr>
            <a:cxnSpLocks/>
            <a:stCxn id="14" idx="6"/>
            <a:endCxn id="18" idx="2"/>
          </p:cNvCxnSpPr>
          <p:nvPr/>
        </p:nvCxnSpPr>
        <p:spPr>
          <a:xfrm flipV="1">
            <a:off x="6279505" y="2670629"/>
            <a:ext cx="1841240" cy="1191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2695C4DB-C999-BFCB-8575-74A2C4274D12}"/>
              </a:ext>
            </a:extLst>
          </p:cNvPr>
          <p:cNvCxnSpPr>
            <a:cxnSpLocks/>
            <a:stCxn id="14" idx="6"/>
            <a:endCxn id="17" idx="2"/>
          </p:cNvCxnSpPr>
          <p:nvPr/>
        </p:nvCxnSpPr>
        <p:spPr>
          <a:xfrm flipV="1">
            <a:off x="6279505" y="1929363"/>
            <a:ext cx="1841240" cy="1932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A6653C1B-6E5C-2F7C-B494-109E3552510C}"/>
              </a:ext>
            </a:extLst>
          </p:cNvPr>
          <p:cNvCxnSpPr>
            <a:cxnSpLocks/>
            <a:stCxn id="14" idx="6"/>
            <a:endCxn id="21" idx="2"/>
          </p:cNvCxnSpPr>
          <p:nvPr/>
        </p:nvCxnSpPr>
        <p:spPr>
          <a:xfrm>
            <a:off x="6279505" y="3861837"/>
            <a:ext cx="1841240" cy="140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90DD065-C905-935B-F1DE-3ED642CF11D5}"/>
              </a:ext>
            </a:extLst>
          </p:cNvPr>
          <p:cNvCxnSpPr>
            <a:cxnSpLocks/>
            <a:endCxn id="17" idx="2"/>
          </p:cNvCxnSpPr>
          <p:nvPr/>
        </p:nvCxnSpPr>
        <p:spPr>
          <a:xfrm flipV="1">
            <a:off x="6287587" y="1929363"/>
            <a:ext cx="1833158" cy="3087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71D7EB1-4602-B1F0-A482-4FF6FE174D82}"/>
              </a:ext>
            </a:extLst>
          </p:cNvPr>
          <p:cNvCxnSpPr>
            <a:cxnSpLocks/>
            <a:stCxn id="15" idx="6"/>
            <a:endCxn id="20" idx="2"/>
          </p:cNvCxnSpPr>
          <p:nvPr/>
        </p:nvCxnSpPr>
        <p:spPr>
          <a:xfrm flipV="1">
            <a:off x="6279505" y="4530531"/>
            <a:ext cx="1841240" cy="477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C7FEAFBC-F7C9-CEF9-398E-031C7CCDD964}"/>
              </a:ext>
            </a:extLst>
          </p:cNvPr>
          <p:cNvCxnSpPr>
            <a:cxnSpLocks/>
            <a:stCxn id="15" idx="6"/>
            <a:endCxn id="16" idx="2"/>
          </p:cNvCxnSpPr>
          <p:nvPr/>
        </p:nvCxnSpPr>
        <p:spPr>
          <a:xfrm flipV="1">
            <a:off x="6279505" y="1188097"/>
            <a:ext cx="1841240" cy="3820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538BEA23-3F67-E405-7052-E5385FFD1F60}"/>
              </a:ext>
            </a:extLst>
          </p:cNvPr>
          <p:cNvCxnSpPr>
            <a:cxnSpLocks/>
            <a:stCxn id="15" idx="6"/>
            <a:endCxn id="21" idx="2"/>
          </p:cNvCxnSpPr>
          <p:nvPr/>
        </p:nvCxnSpPr>
        <p:spPr>
          <a:xfrm>
            <a:off x="6279505" y="5008487"/>
            <a:ext cx="1841240" cy="263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315C640C-963E-5FFE-5D3F-CAF284B40F10}"/>
              </a:ext>
            </a:extLst>
          </p:cNvPr>
          <p:cNvCxnSpPr>
            <a:cxnSpLocks/>
            <a:stCxn id="15" idx="6"/>
            <a:endCxn id="19" idx="2"/>
          </p:cNvCxnSpPr>
          <p:nvPr/>
        </p:nvCxnSpPr>
        <p:spPr>
          <a:xfrm flipV="1">
            <a:off x="6279505" y="3411895"/>
            <a:ext cx="1841240" cy="1596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0D26412-BEF4-EA73-CC2F-F1463E2410CE}"/>
              </a:ext>
            </a:extLst>
          </p:cNvPr>
          <p:cNvCxnSpPr>
            <a:cxnSpLocks/>
            <a:stCxn id="15" idx="6"/>
            <a:endCxn id="18" idx="2"/>
          </p:cNvCxnSpPr>
          <p:nvPr/>
        </p:nvCxnSpPr>
        <p:spPr>
          <a:xfrm flipV="1">
            <a:off x="6279505" y="2670629"/>
            <a:ext cx="1841240" cy="2337858"/>
          </a:xfrm>
          <a:prstGeom prst="line">
            <a:avLst/>
          </a:prstGeom>
        </p:spPr>
        <p:style>
          <a:lnRef idx="1">
            <a:schemeClr val="accent1"/>
          </a:lnRef>
          <a:fillRef idx="0">
            <a:schemeClr val="accent1"/>
          </a:fillRef>
          <a:effectRef idx="0">
            <a:schemeClr val="accent1"/>
          </a:effectRef>
          <a:fontRef idx="minor">
            <a:schemeClr val="tx1"/>
          </a:fontRef>
        </p:style>
      </p:cxnSp>
      <p:sp>
        <p:nvSpPr>
          <p:cNvPr id="1065" name="Flowchart: Connector 1064">
            <a:extLst>
              <a:ext uri="{FF2B5EF4-FFF2-40B4-BE49-F238E27FC236}">
                <a16:creationId xmlns:a16="http://schemas.microsoft.com/office/drawing/2014/main" id="{4FB4E05E-C7CD-9EEF-B4CD-CAC249E2B9EC}"/>
              </a:ext>
            </a:extLst>
          </p:cNvPr>
          <p:cNvSpPr/>
          <p:nvPr/>
        </p:nvSpPr>
        <p:spPr>
          <a:xfrm flipH="1">
            <a:off x="6051372" y="4304793"/>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6" name="Flowchart: Connector 1065">
            <a:extLst>
              <a:ext uri="{FF2B5EF4-FFF2-40B4-BE49-F238E27FC236}">
                <a16:creationId xmlns:a16="http://schemas.microsoft.com/office/drawing/2014/main" id="{A4CF2F5B-02B6-266C-B5FC-E2D766A86F0E}"/>
              </a:ext>
            </a:extLst>
          </p:cNvPr>
          <p:cNvSpPr/>
          <p:nvPr/>
        </p:nvSpPr>
        <p:spPr>
          <a:xfrm flipH="1">
            <a:off x="6051372" y="4567683"/>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7" name="Flowchart: Connector 1066">
            <a:extLst>
              <a:ext uri="{FF2B5EF4-FFF2-40B4-BE49-F238E27FC236}">
                <a16:creationId xmlns:a16="http://schemas.microsoft.com/office/drawing/2014/main" id="{5C76F9F3-195B-EA18-CE22-E32FDB31C600}"/>
              </a:ext>
            </a:extLst>
          </p:cNvPr>
          <p:cNvSpPr/>
          <p:nvPr/>
        </p:nvSpPr>
        <p:spPr>
          <a:xfrm flipH="1">
            <a:off x="8303159" y="3752831"/>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8" name="Flowchart: Connector 1067">
            <a:extLst>
              <a:ext uri="{FF2B5EF4-FFF2-40B4-BE49-F238E27FC236}">
                <a16:creationId xmlns:a16="http://schemas.microsoft.com/office/drawing/2014/main" id="{34CD079F-FA41-5A58-53CB-0C5A2A533E33}"/>
              </a:ext>
            </a:extLst>
          </p:cNvPr>
          <p:cNvSpPr/>
          <p:nvPr/>
        </p:nvSpPr>
        <p:spPr>
          <a:xfrm flipH="1">
            <a:off x="8303159" y="4015721"/>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1070" name="Straight Connector 1069">
            <a:extLst>
              <a:ext uri="{FF2B5EF4-FFF2-40B4-BE49-F238E27FC236}">
                <a16:creationId xmlns:a16="http://schemas.microsoft.com/office/drawing/2014/main" id="{2A6C84F9-3CEB-1F59-25F7-CE7B405CC3DA}"/>
              </a:ext>
            </a:extLst>
          </p:cNvPr>
          <p:cNvCxnSpPr>
            <a:stCxn id="16" idx="6"/>
            <a:endCxn id="22" idx="2"/>
          </p:cNvCxnSpPr>
          <p:nvPr/>
        </p:nvCxnSpPr>
        <p:spPr>
          <a:xfrm>
            <a:off x="8531292" y="1188097"/>
            <a:ext cx="1623532" cy="142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5C91A5B3-73D4-5969-2005-40F2103B73EE}"/>
              </a:ext>
            </a:extLst>
          </p:cNvPr>
          <p:cNvCxnSpPr>
            <a:stCxn id="17" idx="6"/>
            <a:endCxn id="22" idx="2"/>
          </p:cNvCxnSpPr>
          <p:nvPr/>
        </p:nvCxnSpPr>
        <p:spPr>
          <a:xfrm>
            <a:off x="8531292" y="1929363"/>
            <a:ext cx="1623532" cy="68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3" name="Straight Connector 1072">
            <a:extLst>
              <a:ext uri="{FF2B5EF4-FFF2-40B4-BE49-F238E27FC236}">
                <a16:creationId xmlns:a16="http://schemas.microsoft.com/office/drawing/2014/main" id="{AA84B14D-5DF5-1906-0B7A-C04862A2BF0F}"/>
              </a:ext>
            </a:extLst>
          </p:cNvPr>
          <p:cNvCxnSpPr>
            <a:cxnSpLocks/>
            <a:stCxn id="18" idx="6"/>
            <a:endCxn id="22" idx="2"/>
          </p:cNvCxnSpPr>
          <p:nvPr/>
        </p:nvCxnSpPr>
        <p:spPr>
          <a:xfrm flipV="1">
            <a:off x="8531292" y="2610497"/>
            <a:ext cx="1623532" cy="60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0ED600E3-18D9-4AB7-93BA-1CC9576A7199}"/>
              </a:ext>
            </a:extLst>
          </p:cNvPr>
          <p:cNvCxnSpPr>
            <a:cxnSpLocks/>
            <a:stCxn id="19" idx="6"/>
            <a:endCxn id="22" idx="2"/>
          </p:cNvCxnSpPr>
          <p:nvPr/>
        </p:nvCxnSpPr>
        <p:spPr>
          <a:xfrm flipV="1">
            <a:off x="8531292" y="2610497"/>
            <a:ext cx="1623532" cy="80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35D69DCE-F15C-7095-CC44-B8CAC0E55944}"/>
              </a:ext>
            </a:extLst>
          </p:cNvPr>
          <p:cNvCxnSpPr>
            <a:cxnSpLocks/>
            <a:stCxn id="19" idx="6"/>
            <a:endCxn id="23" idx="2"/>
          </p:cNvCxnSpPr>
          <p:nvPr/>
        </p:nvCxnSpPr>
        <p:spPr>
          <a:xfrm flipV="1">
            <a:off x="8531292" y="3318570"/>
            <a:ext cx="1623532" cy="93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F5BCF274-4AED-9348-0DCB-3F14A23948B8}"/>
              </a:ext>
            </a:extLst>
          </p:cNvPr>
          <p:cNvCxnSpPr>
            <a:cxnSpLocks/>
            <a:stCxn id="20" idx="6"/>
            <a:endCxn id="22" idx="2"/>
          </p:cNvCxnSpPr>
          <p:nvPr/>
        </p:nvCxnSpPr>
        <p:spPr>
          <a:xfrm flipV="1">
            <a:off x="8531292" y="2610497"/>
            <a:ext cx="1623532" cy="1920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DA76CBDE-D374-CFD2-6444-A319D26B87B5}"/>
              </a:ext>
            </a:extLst>
          </p:cNvPr>
          <p:cNvCxnSpPr>
            <a:cxnSpLocks/>
            <a:stCxn id="21" idx="6"/>
            <a:endCxn id="22" idx="2"/>
          </p:cNvCxnSpPr>
          <p:nvPr/>
        </p:nvCxnSpPr>
        <p:spPr>
          <a:xfrm flipV="1">
            <a:off x="8531292" y="2610497"/>
            <a:ext cx="1623532" cy="2661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4FC301D3-0A09-602F-5FB6-A7C074D51E06}"/>
              </a:ext>
            </a:extLst>
          </p:cNvPr>
          <p:cNvCxnSpPr>
            <a:cxnSpLocks/>
            <a:stCxn id="16" idx="6"/>
            <a:endCxn id="23" idx="2"/>
          </p:cNvCxnSpPr>
          <p:nvPr/>
        </p:nvCxnSpPr>
        <p:spPr>
          <a:xfrm>
            <a:off x="8531292" y="1188097"/>
            <a:ext cx="1623532" cy="2130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91BFAB0A-DE0A-933E-C6C6-3997CC9CEE2C}"/>
              </a:ext>
            </a:extLst>
          </p:cNvPr>
          <p:cNvCxnSpPr>
            <a:cxnSpLocks/>
            <a:stCxn id="17" idx="6"/>
            <a:endCxn id="23" idx="2"/>
          </p:cNvCxnSpPr>
          <p:nvPr/>
        </p:nvCxnSpPr>
        <p:spPr>
          <a:xfrm>
            <a:off x="8531292" y="1929363"/>
            <a:ext cx="1623532" cy="1389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08B76AB4-467E-7F8B-6C02-BCA7B3D3D2E0}"/>
              </a:ext>
            </a:extLst>
          </p:cNvPr>
          <p:cNvCxnSpPr>
            <a:cxnSpLocks/>
            <a:stCxn id="18" idx="6"/>
            <a:endCxn id="23" idx="2"/>
          </p:cNvCxnSpPr>
          <p:nvPr/>
        </p:nvCxnSpPr>
        <p:spPr>
          <a:xfrm>
            <a:off x="8531292" y="2670629"/>
            <a:ext cx="1623532" cy="647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DE7E044C-BF73-8BB7-0BD2-F47B23B094B1}"/>
              </a:ext>
            </a:extLst>
          </p:cNvPr>
          <p:cNvCxnSpPr>
            <a:cxnSpLocks/>
            <a:stCxn id="21" idx="6"/>
            <a:endCxn id="23" idx="2"/>
          </p:cNvCxnSpPr>
          <p:nvPr/>
        </p:nvCxnSpPr>
        <p:spPr>
          <a:xfrm flipV="1">
            <a:off x="8531292" y="3318570"/>
            <a:ext cx="1623532" cy="1953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D7B2A023-015F-DB6F-3C31-18CDC0C2B704}"/>
              </a:ext>
            </a:extLst>
          </p:cNvPr>
          <p:cNvCxnSpPr>
            <a:cxnSpLocks/>
            <a:stCxn id="20" idx="6"/>
            <a:endCxn id="23" idx="2"/>
          </p:cNvCxnSpPr>
          <p:nvPr/>
        </p:nvCxnSpPr>
        <p:spPr>
          <a:xfrm flipV="1">
            <a:off x="8531292" y="3318570"/>
            <a:ext cx="1623532" cy="121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13B7A9B3-3ECC-42EB-3BAE-80A8708BBF54}"/>
              </a:ext>
            </a:extLst>
          </p:cNvPr>
          <p:cNvCxnSpPr>
            <a:cxnSpLocks/>
            <a:stCxn id="16" idx="6"/>
            <a:endCxn id="24" idx="2"/>
          </p:cNvCxnSpPr>
          <p:nvPr/>
        </p:nvCxnSpPr>
        <p:spPr>
          <a:xfrm>
            <a:off x="8531292" y="1188097"/>
            <a:ext cx="1623532" cy="289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F5B1F33B-4745-3BEA-424D-B5C03A759886}"/>
              </a:ext>
            </a:extLst>
          </p:cNvPr>
          <p:cNvCxnSpPr>
            <a:cxnSpLocks/>
            <a:stCxn id="17" idx="6"/>
            <a:endCxn id="24" idx="2"/>
          </p:cNvCxnSpPr>
          <p:nvPr/>
        </p:nvCxnSpPr>
        <p:spPr>
          <a:xfrm>
            <a:off x="8531292" y="1929363"/>
            <a:ext cx="1623532" cy="2148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CFC91A49-0963-6171-8FCB-DBF2ED3FA915}"/>
              </a:ext>
            </a:extLst>
          </p:cNvPr>
          <p:cNvCxnSpPr>
            <a:cxnSpLocks/>
            <a:stCxn id="18" idx="6"/>
            <a:endCxn id="24" idx="2"/>
          </p:cNvCxnSpPr>
          <p:nvPr/>
        </p:nvCxnSpPr>
        <p:spPr>
          <a:xfrm>
            <a:off x="8531292" y="2670629"/>
            <a:ext cx="1623532" cy="1407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81E76E1D-2104-23DE-9E3E-11F914027FDF}"/>
              </a:ext>
            </a:extLst>
          </p:cNvPr>
          <p:cNvCxnSpPr>
            <a:cxnSpLocks/>
            <a:stCxn id="19" idx="6"/>
            <a:endCxn id="24" idx="2"/>
          </p:cNvCxnSpPr>
          <p:nvPr/>
        </p:nvCxnSpPr>
        <p:spPr>
          <a:xfrm>
            <a:off x="8531292" y="3411895"/>
            <a:ext cx="1623532" cy="66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370A9EF-A03F-D8ED-07FB-0B1D96DF1F5E}"/>
              </a:ext>
            </a:extLst>
          </p:cNvPr>
          <p:cNvCxnSpPr>
            <a:cxnSpLocks/>
            <a:stCxn id="20" idx="6"/>
            <a:endCxn id="24" idx="2"/>
          </p:cNvCxnSpPr>
          <p:nvPr/>
        </p:nvCxnSpPr>
        <p:spPr>
          <a:xfrm flipV="1">
            <a:off x="8531292" y="4078208"/>
            <a:ext cx="1623532" cy="452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30579417-3D50-F0CD-1D5B-EAF07807B4CA}"/>
              </a:ext>
            </a:extLst>
          </p:cNvPr>
          <p:cNvCxnSpPr>
            <a:cxnSpLocks/>
            <a:stCxn id="21" idx="6"/>
            <a:endCxn id="24" idx="2"/>
          </p:cNvCxnSpPr>
          <p:nvPr/>
        </p:nvCxnSpPr>
        <p:spPr>
          <a:xfrm flipV="1">
            <a:off x="8531292" y="4078208"/>
            <a:ext cx="1623532" cy="1193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0" name="Straight Arrow Connector 1129">
            <a:extLst>
              <a:ext uri="{FF2B5EF4-FFF2-40B4-BE49-F238E27FC236}">
                <a16:creationId xmlns:a16="http://schemas.microsoft.com/office/drawing/2014/main" id="{52DD1FA6-B761-59E0-00A9-84DF24F48DC1}"/>
              </a:ext>
            </a:extLst>
          </p:cNvPr>
          <p:cNvCxnSpPr>
            <a:cxnSpLocks/>
          </p:cNvCxnSpPr>
          <p:nvPr/>
        </p:nvCxnSpPr>
        <p:spPr>
          <a:xfrm>
            <a:off x="5262465" y="2379304"/>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4" name="Straight Arrow Connector 1133">
            <a:extLst>
              <a:ext uri="{FF2B5EF4-FFF2-40B4-BE49-F238E27FC236}">
                <a16:creationId xmlns:a16="http://schemas.microsoft.com/office/drawing/2014/main" id="{7F82DF65-A3C8-D127-90F5-5441468F4F3B}"/>
              </a:ext>
            </a:extLst>
          </p:cNvPr>
          <p:cNvCxnSpPr>
            <a:cxnSpLocks/>
          </p:cNvCxnSpPr>
          <p:nvPr/>
        </p:nvCxnSpPr>
        <p:spPr>
          <a:xfrm>
            <a:off x="5262465" y="3120570"/>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5" name="Straight Arrow Connector 1134">
            <a:extLst>
              <a:ext uri="{FF2B5EF4-FFF2-40B4-BE49-F238E27FC236}">
                <a16:creationId xmlns:a16="http://schemas.microsoft.com/office/drawing/2014/main" id="{72947263-056F-9913-1CBF-77738536C58D}"/>
              </a:ext>
            </a:extLst>
          </p:cNvPr>
          <p:cNvCxnSpPr>
            <a:cxnSpLocks/>
          </p:cNvCxnSpPr>
          <p:nvPr/>
        </p:nvCxnSpPr>
        <p:spPr>
          <a:xfrm>
            <a:off x="5262465" y="3861836"/>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6" name="Straight Arrow Connector 1135">
            <a:extLst>
              <a:ext uri="{FF2B5EF4-FFF2-40B4-BE49-F238E27FC236}">
                <a16:creationId xmlns:a16="http://schemas.microsoft.com/office/drawing/2014/main" id="{6CDC8483-F37B-295F-5CCF-896A70C25C30}"/>
              </a:ext>
            </a:extLst>
          </p:cNvPr>
          <p:cNvCxnSpPr>
            <a:cxnSpLocks/>
          </p:cNvCxnSpPr>
          <p:nvPr/>
        </p:nvCxnSpPr>
        <p:spPr>
          <a:xfrm>
            <a:off x="5260911" y="5008486"/>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7" name="Straight Arrow Connector 1136">
            <a:extLst>
              <a:ext uri="{FF2B5EF4-FFF2-40B4-BE49-F238E27FC236}">
                <a16:creationId xmlns:a16="http://schemas.microsoft.com/office/drawing/2014/main" id="{1E0104D1-9DBC-5E36-480D-01BE576B354C}"/>
              </a:ext>
            </a:extLst>
          </p:cNvPr>
          <p:cNvCxnSpPr>
            <a:cxnSpLocks/>
          </p:cNvCxnSpPr>
          <p:nvPr/>
        </p:nvCxnSpPr>
        <p:spPr>
          <a:xfrm>
            <a:off x="10565371" y="2610496"/>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8" name="Straight Arrow Connector 1137">
            <a:extLst>
              <a:ext uri="{FF2B5EF4-FFF2-40B4-BE49-F238E27FC236}">
                <a16:creationId xmlns:a16="http://schemas.microsoft.com/office/drawing/2014/main" id="{1BE6984D-8674-DF22-1442-0EB3C4872C22}"/>
              </a:ext>
            </a:extLst>
          </p:cNvPr>
          <p:cNvCxnSpPr>
            <a:cxnSpLocks/>
          </p:cNvCxnSpPr>
          <p:nvPr/>
        </p:nvCxnSpPr>
        <p:spPr>
          <a:xfrm>
            <a:off x="10565370" y="3318569"/>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9" name="Straight Arrow Connector 1138">
            <a:extLst>
              <a:ext uri="{FF2B5EF4-FFF2-40B4-BE49-F238E27FC236}">
                <a16:creationId xmlns:a16="http://schemas.microsoft.com/office/drawing/2014/main" id="{F1DEC603-2925-8598-873E-5B429185B2CF}"/>
              </a:ext>
            </a:extLst>
          </p:cNvPr>
          <p:cNvCxnSpPr>
            <a:cxnSpLocks/>
          </p:cNvCxnSpPr>
          <p:nvPr/>
        </p:nvCxnSpPr>
        <p:spPr>
          <a:xfrm>
            <a:off x="10565369" y="4078207"/>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0" name="TextBox 1139">
            <a:extLst>
              <a:ext uri="{FF2B5EF4-FFF2-40B4-BE49-F238E27FC236}">
                <a16:creationId xmlns:a16="http://schemas.microsoft.com/office/drawing/2014/main" id="{EF56AE2F-23F4-D41A-BB74-E1011F7C8FC0}"/>
              </a:ext>
            </a:extLst>
          </p:cNvPr>
          <p:cNvSpPr txBox="1"/>
          <p:nvPr/>
        </p:nvSpPr>
        <p:spPr>
          <a:xfrm>
            <a:off x="4927036" y="2155635"/>
            <a:ext cx="383438" cy="369332"/>
          </a:xfrm>
          <a:prstGeom prst="rect">
            <a:avLst/>
          </a:prstGeom>
          <a:noFill/>
        </p:spPr>
        <p:txBody>
          <a:bodyPr wrap="none" rtlCol="0">
            <a:spAutoFit/>
          </a:bodyPr>
          <a:lstStyle/>
          <a:p>
            <a:r>
              <a:rPr lang="en-IN" dirty="0"/>
              <a:t>x</a:t>
            </a:r>
            <a:r>
              <a:rPr lang="en-IN" baseline="-25000" dirty="0"/>
              <a:t>0</a:t>
            </a:r>
          </a:p>
        </p:txBody>
      </p:sp>
      <p:sp>
        <p:nvSpPr>
          <p:cNvPr id="1141" name="TextBox 1140">
            <a:extLst>
              <a:ext uri="{FF2B5EF4-FFF2-40B4-BE49-F238E27FC236}">
                <a16:creationId xmlns:a16="http://schemas.microsoft.com/office/drawing/2014/main" id="{D97001E7-5CD6-D499-9F20-6037B65950CC}"/>
              </a:ext>
            </a:extLst>
          </p:cNvPr>
          <p:cNvSpPr txBox="1"/>
          <p:nvPr/>
        </p:nvSpPr>
        <p:spPr>
          <a:xfrm>
            <a:off x="4957461" y="2880103"/>
            <a:ext cx="383438" cy="369332"/>
          </a:xfrm>
          <a:prstGeom prst="rect">
            <a:avLst/>
          </a:prstGeom>
          <a:noFill/>
        </p:spPr>
        <p:txBody>
          <a:bodyPr wrap="none" rtlCol="0">
            <a:spAutoFit/>
          </a:bodyPr>
          <a:lstStyle/>
          <a:p>
            <a:r>
              <a:rPr lang="en-IN" dirty="0"/>
              <a:t>x</a:t>
            </a:r>
            <a:r>
              <a:rPr lang="en-IN" baseline="-25000" dirty="0"/>
              <a:t>1</a:t>
            </a:r>
          </a:p>
        </p:txBody>
      </p:sp>
      <p:sp>
        <p:nvSpPr>
          <p:cNvPr id="1142" name="TextBox 1141">
            <a:extLst>
              <a:ext uri="{FF2B5EF4-FFF2-40B4-BE49-F238E27FC236}">
                <a16:creationId xmlns:a16="http://schemas.microsoft.com/office/drawing/2014/main" id="{26EE0E14-3ED8-B33E-C272-370A551A17B4}"/>
              </a:ext>
            </a:extLst>
          </p:cNvPr>
          <p:cNvSpPr txBox="1"/>
          <p:nvPr/>
        </p:nvSpPr>
        <p:spPr>
          <a:xfrm>
            <a:off x="4949812" y="3660278"/>
            <a:ext cx="383438" cy="369332"/>
          </a:xfrm>
          <a:prstGeom prst="rect">
            <a:avLst/>
          </a:prstGeom>
          <a:noFill/>
        </p:spPr>
        <p:txBody>
          <a:bodyPr wrap="none" rtlCol="0">
            <a:spAutoFit/>
          </a:bodyPr>
          <a:lstStyle/>
          <a:p>
            <a:r>
              <a:rPr lang="en-IN" dirty="0"/>
              <a:t>x</a:t>
            </a:r>
            <a:r>
              <a:rPr lang="en-IN" baseline="-25000" dirty="0"/>
              <a:t>2</a:t>
            </a:r>
          </a:p>
        </p:txBody>
      </p:sp>
      <p:sp>
        <p:nvSpPr>
          <p:cNvPr id="1143" name="TextBox 1142">
            <a:extLst>
              <a:ext uri="{FF2B5EF4-FFF2-40B4-BE49-F238E27FC236}">
                <a16:creationId xmlns:a16="http://schemas.microsoft.com/office/drawing/2014/main" id="{2ED0A4E2-03E6-E4CC-7DDA-99447C035A68}"/>
              </a:ext>
            </a:extLst>
          </p:cNvPr>
          <p:cNvSpPr txBox="1"/>
          <p:nvPr/>
        </p:nvSpPr>
        <p:spPr>
          <a:xfrm>
            <a:off x="4890153" y="4792639"/>
            <a:ext cx="348172" cy="369332"/>
          </a:xfrm>
          <a:prstGeom prst="rect">
            <a:avLst/>
          </a:prstGeom>
          <a:noFill/>
        </p:spPr>
        <p:txBody>
          <a:bodyPr wrap="none" rtlCol="0">
            <a:spAutoFit/>
          </a:bodyPr>
          <a:lstStyle/>
          <a:p>
            <a:r>
              <a:rPr lang="en-IN" dirty="0"/>
              <a:t>x</a:t>
            </a:r>
            <a:r>
              <a:rPr lang="en-IN" baseline="-25000" dirty="0"/>
              <a:t>i</a:t>
            </a:r>
          </a:p>
        </p:txBody>
      </p:sp>
      <p:sp>
        <p:nvSpPr>
          <p:cNvPr id="1144" name="TextBox 1143">
            <a:extLst>
              <a:ext uri="{FF2B5EF4-FFF2-40B4-BE49-F238E27FC236}">
                <a16:creationId xmlns:a16="http://schemas.microsoft.com/office/drawing/2014/main" id="{1A854BB6-5B52-3E51-E836-6CA9FE1D419C}"/>
              </a:ext>
            </a:extLst>
          </p:cNvPr>
          <p:cNvSpPr txBox="1"/>
          <p:nvPr/>
        </p:nvSpPr>
        <p:spPr>
          <a:xfrm>
            <a:off x="11136046" y="2425830"/>
            <a:ext cx="383438" cy="369332"/>
          </a:xfrm>
          <a:prstGeom prst="rect">
            <a:avLst/>
          </a:prstGeom>
          <a:noFill/>
        </p:spPr>
        <p:txBody>
          <a:bodyPr wrap="square" rtlCol="0">
            <a:spAutoFit/>
          </a:bodyPr>
          <a:lstStyle/>
          <a:p>
            <a:r>
              <a:rPr lang="en-IN" dirty="0"/>
              <a:t>y</a:t>
            </a:r>
            <a:r>
              <a:rPr lang="en-IN" baseline="-25000" dirty="0"/>
              <a:t>0</a:t>
            </a:r>
          </a:p>
        </p:txBody>
      </p:sp>
      <p:sp>
        <p:nvSpPr>
          <p:cNvPr id="1145" name="TextBox 1144">
            <a:extLst>
              <a:ext uri="{FF2B5EF4-FFF2-40B4-BE49-F238E27FC236}">
                <a16:creationId xmlns:a16="http://schemas.microsoft.com/office/drawing/2014/main" id="{456F9810-CAD4-309D-FC48-81EDDF601A7A}"/>
              </a:ext>
            </a:extLst>
          </p:cNvPr>
          <p:cNvSpPr txBox="1"/>
          <p:nvPr/>
        </p:nvSpPr>
        <p:spPr>
          <a:xfrm>
            <a:off x="11136046" y="3133903"/>
            <a:ext cx="383438" cy="369332"/>
          </a:xfrm>
          <a:prstGeom prst="rect">
            <a:avLst/>
          </a:prstGeom>
          <a:noFill/>
        </p:spPr>
        <p:txBody>
          <a:bodyPr wrap="square" rtlCol="0">
            <a:spAutoFit/>
          </a:bodyPr>
          <a:lstStyle/>
          <a:p>
            <a:r>
              <a:rPr lang="en-IN" dirty="0"/>
              <a:t>y</a:t>
            </a:r>
            <a:r>
              <a:rPr lang="en-IN" baseline="-25000" dirty="0"/>
              <a:t>1</a:t>
            </a:r>
          </a:p>
        </p:txBody>
      </p:sp>
      <p:sp>
        <p:nvSpPr>
          <p:cNvPr id="1146" name="TextBox 1145">
            <a:extLst>
              <a:ext uri="{FF2B5EF4-FFF2-40B4-BE49-F238E27FC236}">
                <a16:creationId xmlns:a16="http://schemas.microsoft.com/office/drawing/2014/main" id="{1A5ABFE3-20D5-AD86-D8C0-B5BFFD9FB088}"/>
              </a:ext>
            </a:extLst>
          </p:cNvPr>
          <p:cNvSpPr txBox="1"/>
          <p:nvPr/>
        </p:nvSpPr>
        <p:spPr>
          <a:xfrm>
            <a:off x="11136046" y="3893541"/>
            <a:ext cx="383438" cy="369332"/>
          </a:xfrm>
          <a:prstGeom prst="rect">
            <a:avLst/>
          </a:prstGeom>
          <a:noFill/>
        </p:spPr>
        <p:txBody>
          <a:bodyPr wrap="square" rtlCol="0">
            <a:spAutoFit/>
          </a:bodyPr>
          <a:lstStyle/>
          <a:p>
            <a:r>
              <a:rPr lang="en-IN" dirty="0" err="1"/>
              <a:t>y</a:t>
            </a:r>
            <a:r>
              <a:rPr lang="en-IN" baseline="-25000" dirty="0" err="1"/>
              <a:t>k</a:t>
            </a:r>
            <a:endParaRPr lang="en-IN" baseline="-25000" dirty="0"/>
          </a:p>
        </p:txBody>
      </p:sp>
      <p:sp>
        <p:nvSpPr>
          <p:cNvPr id="1147" name="TextBox 1146">
            <a:extLst>
              <a:ext uri="{FF2B5EF4-FFF2-40B4-BE49-F238E27FC236}">
                <a16:creationId xmlns:a16="http://schemas.microsoft.com/office/drawing/2014/main" id="{BED53261-C71D-F886-8ACF-89C73390879C}"/>
              </a:ext>
            </a:extLst>
          </p:cNvPr>
          <p:cNvSpPr txBox="1"/>
          <p:nvPr/>
        </p:nvSpPr>
        <p:spPr>
          <a:xfrm>
            <a:off x="7851650" y="765942"/>
            <a:ext cx="497228" cy="369332"/>
          </a:xfrm>
          <a:prstGeom prst="rect">
            <a:avLst/>
          </a:prstGeom>
          <a:noFill/>
        </p:spPr>
        <p:txBody>
          <a:bodyPr wrap="square" rtlCol="0">
            <a:spAutoFit/>
          </a:bodyPr>
          <a:lstStyle/>
          <a:p>
            <a:r>
              <a:rPr lang="en-IN" dirty="0"/>
              <a:t>h</a:t>
            </a:r>
            <a:r>
              <a:rPr lang="en-IN" baseline="-25000" dirty="0"/>
              <a:t>0</a:t>
            </a:r>
          </a:p>
        </p:txBody>
      </p:sp>
      <p:sp>
        <p:nvSpPr>
          <p:cNvPr id="1148" name="TextBox 1147">
            <a:extLst>
              <a:ext uri="{FF2B5EF4-FFF2-40B4-BE49-F238E27FC236}">
                <a16:creationId xmlns:a16="http://schemas.microsoft.com/office/drawing/2014/main" id="{533B7C0B-08FB-E84A-9F2D-5412D27888ED}"/>
              </a:ext>
            </a:extLst>
          </p:cNvPr>
          <p:cNvSpPr txBox="1"/>
          <p:nvPr/>
        </p:nvSpPr>
        <p:spPr>
          <a:xfrm>
            <a:off x="7932382" y="4790679"/>
            <a:ext cx="497228" cy="369332"/>
          </a:xfrm>
          <a:prstGeom prst="rect">
            <a:avLst/>
          </a:prstGeom>
          <a:noFill/>
        </p:spPr>
        <p:txBody>
          <a:bodyPr wrap="square" rtlCol="0">
            <a:spAutoFit/>
          </a:bodyPr>
          <a:lstStyle/>
          <a:p>
            <a:r>
              <a:rPr lang="en-IN" dirty="0" err="1"/>
              <a:t>h</a:t>
            </a:r>
            <a:r>
              <a:rPr lang="en-IN" baseline="-25000" dirty="0" err="1"/>
              <a:t>j</a:t>
            </a:r>
            <a:endParaRPr lang="en-IN" baseline="-25000" dirty="0"/>
          </a:p>
        </p:txBody>
      </p:sp>
      <p:sp>
        <p:nvSpPr>
          <p:cNvPr id="1149" name="TextBox 1148">
            <a:extLst>
              <a:ext uri="{FF2B5EF4-FFF2-40B4-BE49-F238E27FC236}">
                <a16:creationId xmlns:a16="http://schemas.microsoft.com/office/drawing/2014/main" id="{5728632E-729C-1FD6-05ED-6C1521D3B55C}"/>
              </a:ext>
            </a:extLst>
          </p:cNvPr>
          <p:cNvSpPr txBox="1"/>
          <p:nvPr/>
        </p:nvSpPr>
        <p:spPr>
          <a:xfrm>
            <a:off x="5797970" y="5479849"/>
            <a:ext cx="598241" cy="523220"/>
          </a:xfrm>
          <a:prstGeom prst="rect">
            <a:avLst/>
          </a:prstGeom>
          <a:noFill/>
        </p:spPr>
        <p:txBody>
          <a:bodyPr wrap="none" rtlCol="0">
            <a:spAutoFit/>
          </a:bodyPr>
          <a:lstStyle/>
          <a:p>
            <a:r>
              <a:rPr lang="en-IN" sz="1400" dirty="0"/>
              <a:t>Input</a:t>
            </a:r>
          </a:p>
          <a:p>
            <a:r>
              <a:rPr lang="en-IN" sz="1400" dirty="0"/>
              <a:t>layer</a:t>
            </a:r>
            <a:endParaRPr lang="en-IN" sz="1400" baseline="-25000" dirty="0"/>
          </a:p>
        </p:txBody>
      </p:sp>
      <p:sp>
        <p:nvSpPr>
          <p:cNvPr id="1150" name="TextBox 1149">
            <a:extLst>
              <a:ext uri="{FF2B5EF4-FFF2-40B4-BE49-F238E27FC236}">
                <a16:creationId xmlns:a16="http://schemas.microsoft.com/office/drawing/2014/main" id="{598911F6-F845-ABC7-AB97-33A85CB28A49}"/>
              </a:ext>
            </a:extLst>
          </p:cNvPr>
          <p:cNvSpPr txBox="1"/>
          <p:nvPr/>
        </p:nvSpPr>
        <p:spPr>
          <a:xfrm>
            <a:off x="7971244" y="5548978"/>
            <a:ext cx="755335" cy="523220"/>
          </a:xfrm>
          <a:prstGeom prst="rect">
            <a:avLst/>
          </a:prstGeom>
          <a:noFill/>
        </p:spPr>
        <p:txBody>
          <a:bodyPr wrap="none" rtlCol="0">
            <a:spAutoFit/>
          </a:bodyPr>
          <a:lstStyle/>
          <a:p>
            <a:r>
              <a:rPr lang="en-IN" sz="1400" dirty="0"/>
              <a:t>Hidden</a:t>
            </a:r>
          </a:p>
          <a:p>
            <a:r>
              <a:rPr lang="en-IN" sz="1400" dirty="0"/>
              <a:t>layer</a:t>
            </a:r>
            <a:endParaRPr lang="en-IN" sz="1400" baseline="-25000" dirty="0"/>
          </a:p>
        </p:txBody>
      </p:sp>
      <p:sp>
        <p:nvSpPr>
          <p:cNvPr id="1151" name="TextBox 1150">
            <a:extLst>
              <a:ext uri="{FF2B5EF4-FFF2-40B4-BE49-F238E27FC236}">
                <a16:creationId xmlns:a16="http://schemas.microsoft.com/office/drawing/2014/main" id="{145F46D2-0EA5-5094-B5AC-39C28AB5C7C9}"/>
              </a:ext>
            </a:extLst>
          </p:cNvPr>
          <p:cNvSpPr txBox="1"/>
          <p:nvPr/>
        </p:nvSpPr>
        <p:spPr>
          <a:xfrm>
            <a:off x="9972009" y="5448953"/>
            <a:ext cx="776175" cy="523220"/>
          </a:xfrm>
          <a:prstGeom prst="rect">
            <a:avLst/>
          </a:prstGeom>
          <a:noFill/>
        </p:spPr>
        <p:txBody>
          <a:bodyPr wrap="none" rtlCol="0">
            <a:spAutoFit/>
          </a:bodyPr>
          <a:lstStyle/>
          <a:p>
            <a:r>
              <a:rPr lang="en-IN" sz="1400" dirty="0"/>
              <a:t>Output </a:t>
            </a:r>
          </a:p>
          <a:p>
            <a:r>
              <a:rPr lang="en-IN" sz="1400" dirty="0"/>
              <a:t>layer</a:t>
            </a:r>
            <a:endParaRPr lang="en-IN" sz="1400" baseline="-25000" dirty="0"/>
          </a:p>
        </p:txBody>
      </p:sp>
    </p:spTree>
    <p:extLst>
      <p:ext uri="{BB962C8B-B14F-4D97-AF65-F5344CB8AC3E}">
        <p14:creationId xmlns:p14="http://schemas.microsoft.com/office/powerpoint/2010/main" val="2029020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DDAEC0-ADB8-DBB6-78B8-02FA056F3708}"/>
              </a:ext>
            </a:extLst>
          </p:cNvPr>
          <p:cNvSpPr>
            <a:spLocks noGrp="1"/>
          </p:cNvSpPr>
          <p:nvPr>
            <p:ph type="dt" sz="half" idx="2"/>
          </p:nvPr>
        </p:nvSpPr>
        <p:spPr>
          <a:xfrm>
            <a:off x="7678735" y="6230109"/>
            <a:ext cx="2743200" cy="365125"/>
          </a:xfrm>
        </p:spPr>
        <p:txBody>
          <a:bodyPr/>
          <a:lstStyle/>
          <a:p>
            <a:fld id="{5D671D60-9DA9-4DFA-A8E6-053A2315C3D9}" type="datetime1">
              <a:rPr lang="en-IN" smtClean="0"/>
              <a:t>20-03-2023</a:t>
            </a:fld>
            <a:endParaRPr lang="en-IN"/>
          </a:p>
        </p:txBody>
      </p:sp>
      <p:sp>
        <p:nvSpPr>
          <p:cNvPr id="5" name="Footer Placeholder 4">
            <a:extLst>
              <a:ext uri="{FF2B5EF4-FFF2-40B4-BE49-F238E27FC236}">
                <a16:creationId xmlns:a16="http://schemas.microsoft.com/office/drawing/2014/main" id="{0F514687-8944-E3E2-3569-141E80C9B22E}"/>
              </a:ext>
            </a:extLst>
          </p:cNvPr>
          <p:cNvSpPr>
            <a:spLocks noGrp="1"/>
          </p:cNvSpPr>
          <p:nvPr>
            <p:ph type="ftr" sz="quarter" idx="3"/>
          </p:nvPr>
        </p:nvSpPr>
        <p:spPr>
          <a:xfrm>
            <a:off x="913795" y="6230110"/>
            <a:ext cx="6672865" cy="365125"/>
          </a:xfrm>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6" name="Slide Number Placeholder 5">
            <a:extLst>
              <a:ext uri="{FF2B5EF4-FFF2-40B4-BE49-F238E27FC236}">
                <a16:creationId xmlns:a16="http://schemas.microsoft.com/office/drawing/2014/main" id="{0B57E7AA-4352-4AB7-E564-FB80C319F006}"/>
              </a:ext>
            </a:extLst>
          </p:cNvPr>
          <p:cNvSpPr>
            <a:spLocks noGrp="1"/>
          </p:cNvSpPr>
          <p:nvPr>
            <p:ph type="sldNum" sz="quarter" idx="4"/>
          </p:nvPr>
        </p:nvSpPr>
        <p:spPr>
          <a:xfrm>
            <a:off x="10524660" y="6230109"/>
            <a:ext cx="753545" cy="365125"/>
          </a:xfrm>
        </p:spPr>
        <p:txBody>
          <a:bodyPr/>
          <a:lstStyle/>
          <a:p>
            <a:fld id="{54786209-08AE-4CA1-9D59-F8323CDB3424}" type="slidenum">
              <a:rPr lang="en-IN" smtClean="0"/>
              <a:t>13</a:t>
            </a:fld>
            <a:endParaRPr lang="en-IN"/>
          </a:p>
        </p:txBody>
      </p:sp>
      <p:grpSp>
        <p:nvGrpSpPr>
          <p:cNvPr id="32" name="Group 31">
            <a:extLst>
              <a:ext uri="{FF2B5EF4-FFF2-40B4-BE49-F238E27FC236}">
                <a16:creationId xmlns:a16="http://schemas.microsoft.com/office/drawing/2014/main" id="{06FCAD78-FBEB-7F4E-572A-F2271B86247D}"/>
              </a:ext>
            </a:extLst>
          </p:cNvPr>
          <p:cNvGrpSpPr/>
          <p:nvPr/>
        </p:nvGrpSpPr>
        <p:grpSpPr>
          <a:xfrm>
            <a:off x="3436584" y="593341"/>
            <a:ext cx="2228437" cy="4278223"/>
            <a:chOff x="3436584" y="593341"/>
            <a:chExt cx="2228437" cy="4278223"/>
          </a:xfrm>
        </p:grpSpPr>
        <p:cxnSp>
          <p:nvCxnSpPr>
            <p:cNvPr id="26" name="Straight Connector 25">
              <a:extLst>
                <a:ext uri="{FF2B5EF4-FFF2-40B4-BE49-F238E27FC236}">
                  <a16:creationId xmlns:a16="http://schemas.microsoft.com/office/drawing/2014/main" id="{21971FC2-F8C1-A998-42CC-2EBD4F052647}"/>
                </a:ext>
              </a:extLst>
            </p:cNvPr>
            <p:cNvCxnSpPr>
              <a:cxnSpLocks/>
              <a:stCxn id="7" idx="6"/>
              <a:endCxn id="16" idx="2"/>
            </p:cNvCxnSpPr>
            <p:nvPr/>
          </p:nvCxnSpPr>
          <p:spPr>
            <a:xfrm flipV="1">
              <a:off x="3436584" y="593341"/>
              <a:ext cx="2228436" cy="1246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922DEDA-1244-F781-51B9-230B61886281}"/>
                </a:ext>
              </a:extLst>
            </p:cNvPr>
            <p:cNvCxnSpPr>
              <a:cxnSpLocks/>
              <a:stCxn id="7" idx="6"/>
              <a:endCxn id="17" idx="2"/>
            </p:cNvCxnSpPr>
            <p:nvPr/>
          </p:nvCxnSpPr>
          <p:spPr>
            <a:xfrm flipV="1">
              <a:off x="3436584" y="1369916"/>
              <a:ext cx="2228436" cy="469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CA2D879-844E-6665-F477-239DE999CAC2}"/>
                </a:ext>
              </a:extLst>
            </p:cNvPr>
            <p:cNvCxnSpPr>
              <a:cxnSpLocks/>
              <a:stCxn id="7" idx="6"/>
              <a:endCxn id="19" idx="2"/>
            </p:cNvCxnSpPr>
            <p:nvPr/>
          </p:nvCxnSpPr>
          <p:spPr>
            <a:xfrm>
              <a:off x="3436584" y="1839504"/>
              <a:ext cx="2228436" cy="108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F6E163-678D-A267-1830-0F5183EEB22F}"/>
                </a:ext>
              </a:extLst>
            </p:cNvPr>
            <p:cNvCxnSpPr>
              <a:cxnSpLocks/>
              <a:stCxn id="7" idx="6"/>
              <a:endCxn id="20" idx="2"/>
            </p:cNvCxnSpPr>
            <p:nvPr/>
          </p:nvCxnSpPr>
          <p:spPr>
            <a:xfrm>
              <a:off x="3436584" y="1839504"/>
              <a:ext cx="2228436" cy="225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905321C-94AF-B996-E593-5DA0B3A03899}"/>
                </a:ext>
              </a:extLst>
            </p:cNvPr>
            <p:cNvCxnSpPr>
              <a:cxnSpLocks/>
              <a:stCxn id="7" idx="6"/>
              <a:endCxn id="21" idx="2"/>
            </p:cNvCxnSpPr>
            <p:nvPr/>
          </p:nvCxnSpPr>
          <p:spPr>
            <a:xfrm>
              <a:off x="3436584" y="1839504"/>
              <a:ext cx="2228436" cy="3032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60B4E0-2BD5-F6BA-BFDC-7B42CC4B1903}"/>
                </a:ext>
              </a:extLst>
            </p:cNvPr>
            <p:cNvCxnSpPr>
              <a:cxnSpLocks/>
              <a:stCxn id="7" idx="6"/>
              <a:endCxn id="18" idx="2"/>
            </p:cNvCxnSpPr>
            <p:nvPr/>
          </p:nvCxnSpPr>
          <p:spPr>
            <a:xfrm>
              <a:off x="3436584" y="1839504"/>
              <a:ext cx="2228436" cy="30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EA84AC-DF69-47E3-79B7-662B168B941F}"/>
                </a:ext>
              </a:extLst>
            </p:cNvPr>
            <p:cNvCxnSpPr>
              <a:cxnSpLocks/>
              <a:stCxn id="13" idx="6"/>
              <a:endCxn id="16" idx="2"/>
            </p:cNvCxnSpPr>
            <p:nvPr/>
          </p:nvCxnSpPr>
          <p:spPr>
            <a:xfrm flipV="1">
              <a:off x="3436584" y="593341"/>
              <a:ext cx="2228436" cy="2022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D68506-CCFC-421E-3EA0-FC7EB4364FFF}"/>
                </a:ext>
              </a:extLst>
            </p:cNvPr>
            <p:cNvCxnSpPr>
              <a:cxnSpLocks/>
              <a:stCxn id="13" idx="6"/>
              <a:endCxn id="17" idx="2"/>
            </p:cNvCxnSpPr>
            <p:nvPr/>
          </p:nvCxnSpPr>
          <p:spPr>
            <a:xfrm flipV="1">
              <a:off x="3436584" y="1369916"/>
              <a:ext cx="2228436" cy="1246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420A69D-AC5B-109C-D0F5-EDC7F2591112}"/>
                </a:ext>
              </a:extLst>
            </p:cNvPr>
            <p:cNvCxnSpPr>
              <a:cxnSpLocks/>
              <a:stCxn id="13" idx="6"/>
              <a:endCxn id="18" idx="2"/>
            </p:cNvCxnSpPr>
            <p:nvPr/>
          </p:nvCxnSpPr>
          <p:spPr>
            <a:xfrm flipV="1">
              <a:off x="3436584" y="2146492"/>
              <a:ext cx="2228436" cy="469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F502D8E-99F1-FE1A-A5C5-E85BB9BEECAC}"/>
                </a:ext>
              </a:extLst>
            </p:cNvPr>
            <p:cNvCxnSpPr>
              <a:cxnSpLocks/>
              <a:endCxn id="19" idx="2"/>
            </p:cNvCxnSpPr>
            <p:nvPr/>
          </p:nvCxnSpPr>
          <p:spPr>
            <a:xfrm>
              <a:off x="3451240" y="2617865"/>
              <a:ext cx="2213779" cy="305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A125A6C-803F-4204-A2A8-4468AD2773C0}"/>
                </a:ext>
              </a:extLst>
            </p:cNvPr>
            <p:cNvCxnSpPr>
              <a:cxnSpLocks/>
              <a:stCxn id="14" idx="6"/>
              <a:endCxn id="20" idx="2"/>
            </p:cNvCxnSpPr>
            <p:nvPr/>
          </p:nvCxnSpPr>
          <p:spPr>
            <a:xfrm>
              <a:off x="3436584" y="3392655"/>
              <a:ext cx="2228436" cy="70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D351EB-FD0E-111E-E002-8255AC4B2DB5}"/>
                </a:ext>
              </a:extLst>
            </p:cNvPr>
            <p:cNvCxnSpPr>
              <a:cxnSpLocks/>
              <a:endCxn id="20" idx="2"/>
            </p:cNvCxnSpPr>
            <p:nvPr/>
          </p:nvCxnSpPr>
          <p:spPr>
            <a:xfrm>
              <a:off x="3459269" y="2616889"/>
              <a:ext cx="2205752" cy="1478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D40DC07-034F-0003-0862-1D2D707BFA23}"/>
                </a:ext>
              </a:extLst>
            </p:cNvPr>
            <p:cNvCxnSpPr>
              <a:cxnSpLocks/>
              <a:stCxn id="13" idx="6"/>
              <a:endCxn id="21" idx="2"/>
            </p:cNvCxnSpPr>
            <p:nvPr/>
          </p:nvCxnSpPr>
          <p:spPr>
            <a:xfrm>
              <a:off x="3436584" y="2616079"/>
              <a:ext cx="2228436" cy="2255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996D1FF-75B8-48B4-3D02-27154CF66ADA}"/>
                </a:ext>
              </a:extLst>
            </p:cNvPr>
            <p:cNvCxnSpPr>
              <a:cxnSpLocks/>
              <a:stCxn id="14" idx="6"/>
              <a:endCxn id="19" idx="2"/>
            </p:cNvCxnSpPr>
            <p:nvPr/>
          </p:nvCxnSpPr>
          <p:spPr>
            <a:xfrm flipV="1">
              <a:off x="3436584" y="2923067"/>
              <a:ext cx="2228436" cy="469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6D92D-B7EF-C782-54A2-D8667C774899}"/>
                </a:ext>
              </a:extLst>
            </p:cNvPr>
            <p:cNvCxnSpPr>
              <a:cxnSpLocks/>
              <a:stCxn id="14" idx="6"/>
              <a:endCxn id="16" idx="2"/>
            </p:cNvCxnSpPr>
            <p:nvPr/>
          </p:nvCxnSpPr>
          <p:spPr>
            <a:xfrm flipV="1">
              <a:off x="3436584" y="593341"/>
              <a:ext cx="2228436" cy="279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2F7DB3DF-7182-57AC-7672-FC514EBF4689}"/>
                </a:ext>
              </a:extLst>
            </p:cNvPr>
            <p:cNvCxnSpPr>
              <a:cxnSpLocks/>
              <a:stCxn id="14" idx="6"/>
              <a:endCxn id="18" idx="2"/>
            </p:cNvCxnSpPr>
            <p:nvPr/>
          </p:nvCxnSpPr>
          <p:spPr>
            <a:xfrm flipV="1">
              <a:off x="3436584" y="2146492"/>
              <a:ext cx="2228436" cy="1246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2695C4DB-C999-BFCB-8575-74A2C4274D12}"/>
                </a:ext>
              </a:extLst>
            </p:cNvPr>
            <p:cNvCxnSpPr>
              <a:cxnSpLocks/>
              <a:stCxn id="14" idx="6"/>
              <a:endCxn id="17" idx="2"/>
            </p:cNvCxnSpPr>
            <p:nvPr/>
          </p:nvCxnSpPr>
          <p:spPr>
            <a:xfrm flipV="1">
              <a:off x="3436584" y="1369916"/>
              <a:ext cx="2228436" cy="20227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A6653C1B-6E5C-2F7C-B494-109E3552510C}"/>
                </a:ext>
              </a:extLst>
            </p:cNvPr>
            <p:cNvCxnSpPr>
              <a:cxnSpLocks/>
              <a:stCxn id="14" idx="6"/>
              <a:endCxn id="21" idx="2"/>
            </p:cNvCxnSpPr>
            <p:nvPr/>
          </p:nvCxnSpPr>
          <p:spPr>
            <a:xfrm>
              <a:off x="3436584" y="3392655"/>
              <a:ext cx="2228436" cy="1478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90DD065-C905-935B-F1DE-3ED642CF11D5}"/>
                </a:ext>
              </a:extLst>
            </p:cNvPr>
            <p:cNvCxnSpPr>
              <a:cxnSpLocks/>
              <a:endCxn id="17" idx="2"/>
            </p:cNvCxnSpPr>
            <p:nvPr/>
          </p:nvCxnSpPr>
          <p:spPr>
            <a:xfrm flipV="1">
              <a:off x="3446366" y="1369917"/>
              <a:ext cx="2218654" cy="3234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71D7EB1-4602-B1F0-A482-4FF6FE174D82}"/>
                </a:ext>
              </a:extLst>
            </p:cNvPr>
            <p:cNvCxnSpPr>
              <a:cxnSpLocks/>
              <a:stCxn id="15" idx="6"/>
              <a:endCxn id="20" idx="2"/>
            </p:cNvCxnSpPr>
            <p:nvPr/>
          </p:nvCxnSpPr>
          <p:spPr>
            <a:xfrm flipV="1">
              <a:off x="3436584" y="4094988"/>
              <a:ext cx="2228436" cy="4989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C7FEAFBC-F7C9-CEF9-398E-031C7CCDD964}"/>
                </a:ext>
              </a:extLst>
            </p:cNvPr>
            <p:cNvCxnSpPr>
              <a:cxnSpLocks/>
              <a:stCxn id="15" idx="6"/>
              <a:endCxn id="16" idx="2"/>
            </p:cNvCxnSpPr>
            <p:nvPr/>
          </p:nvCxnSpPr>
          <p:spPr>
            <a:xfrm flipV="1">
              <a:off x="3436584" y="593341"/>
              <a:ext cx="2228436" cy="4000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538BEA23-3F67-E405-7052-E5385FFD1F60}"/>
                </a:ext>
              </a:extLst>
            </p:cNvPr>
            <p:cNvCxnSpPr>
              <a:cxnSpLocks/>
              <a:stCxn id="15" idx="6"/>
              <a:endCxn id="21" idx="2"/>
            </p:cNvCxnSpPr>
            <p:nvPr/>
          </p:nvCxnSpPr>
          <p:spPr>
            <a:xfrm>
              <a:off x="3436584" y="4593924"/>
              <a:ext cx="2228436" cy="277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315C640C-963E-5FFE-5D3F-CAF284B40F10}"/>
                </a:ext>
              </a:extLst>
            </p:cNvPr>
            <p:cNvCxnSpPr>
              <a:cxnSpLocks/>
              <a:stCxn id="15" idx="6"/>
              <a:endCxn id="19" idx="2"/>
            </p:cNvCxnSpPr>
            <p:nvPr/>
          </p:nvCxnSpPr>
          <p:spPr>
            <a:xfrm flipV="1">
              <a:off x="3436584" y="2923067"/>
              <a:ext cx="2228436" cy="1670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0D26412-BEF4-EA73-CC2F-F1463E2410CE}"/>
                </a:ext>
              </a:extLst>
            </p:cNvPr>
            <p:cNvCxnSpPr>
              <a:cxnSpLocks/>
              <a:stCxn id="15" idx="6"/>
              <a:endCxn id="18" idx="2"/>
            </p:cNvCxnSpPr>
            <p:nvPr/>
          </p:nvCxnSpPr>
          <p:spPr>
            <a:xfrm flipV="1">
              <a:off x="3436584" y="2146492"/>
              <a:ext cx="2228436" cy="24474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E0BDE1C-435B-8AA2-D1D4-1439CEAA2CC8}"/>
              </a:ext>
            </a:extLst>
          </p:cNvPr>
          <p:cNvGrpSpPr/>
          <p:nvPr/>
        </p:nvGrpSpPr>
        <p:grpSpPr>
          <a:xfrm>
            <a:off x="6161901" y="593341"/>
            <a:ext cx="1964945" cy="4278223"/>
            <a:chOff x="6161901" y="593341"/>
            <a:chExt cx="1964945" cy="4278223"/>
          </a:xfrm>
        </p:grpSpPr>
        <p:cxnSp>
          <p:nvCxnSpPr>
            <p:cNvPr id="1070" name="Straight Connector 1069">
              <a:extLst>
                <a:ext uri="{FF2B5EF4-FFF2-40B4-BE49-F238E27FC236}">
                  <a16:creationId xmlns:a16="http://schemas.microsoft.com/office/drawing/2014/main" id="{2A6C84F9-3CEB-1F59-25F7-CE7B405CC3DA}"/>
                </a:ext>
              </a:extLst>
            </p:cNvPr>
            <p:cNvCxnSpPr>
              <a:stCxn id="16" idx="6"/>
              <a:endCxn id="22" idx="2"/>
            </p:cNvCxnSpPr>
            <p:nvPr/>
          </p:nvCxnSpPr>
          <p:spPr>
            <a:xfrm>
              <a:off x="6161901" y="593341"/>
              <a:ext cx="1964945" cy="1488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5C91A5B3-73D4-5969-2005-40F2103B73EE}"/>
                </a:ext>
              </a:extLst>
            </p:cNvPr>
            <p:cNvCxnSpPr>
              <a:stCxn id="17" idx="6"/>
              <a:endCxn id="22" idx="2"/>
            </p:cNvCxnSpPr>
            <p:nvPr/>
          </p:nvCxnSpPr>
          <p:spPr>
            <a:xfrm>
              <a:off x="6161901" y="1369916"/>
              <a:ext cx="1964945" cy="711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3" name="Straight Connector 1072">
              <a:extLst>
                <a:ext uri="{FF2B5EF4-FFF2-40B4-BE49-F238E27FC236}">
                  <a16:creationId xmlns:a16="http://schemas.microsoft.com/office/drawing/2014/main" id="{AA84B14D-5DF5-1906-0B7A-C04862A2BF0F}"/>
                </a:ext>
              </a:extLst>
            </p:cNvPr>
            <p:cNvCxnSpPr>
              <a:cxnSpLocks/>
              <a:stCxn id="18" idx="6"/>
              <a:endCxn id="22" idx="2"/>
            </p:cNvCxnSpPr>
            <p:nvPr/>
          </p:nvCxnSpPr>
          <p:spPr>
            <a:xfrm flipV="1">
              <a:off x="6161901" y="2081709"/>
              <a:ext cx="1964945" cy="64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0ED600E3-18D9-4AB7-93BA-1CC9576A7199}"/>
                </a:ext>
              </a:extLst>
            </p:cNvPr>
            <p:cNvCxnSpPr>
              <a:cxnSpLocks/>
              <a:stCxn id="19" idx="6"/>
              <a:endCxn id="22" idx="2"/>
            </p:cNvCxnSpPr>
            <p:nvPr/>
          </p:nvCxnSpPr>
          <p:spPr>
            <a:xfrm flipV="1">
              <a:off x="6161901" y="2081709"/>
              <a:ext cx="1964945" cy="841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35D69DCE-F15C-7095-CC44-B8CAC0E55944}"/>
                </a:ext>
              </a:extLst>
            </p:cNvPr>
            <p:cNvCxnSpPr>
              <a:cxnSpLocks/>
              <a:stCxn id="19" idx="6"/>
              <a:endCxn id="23" idx="2"/>
            </p:cNvCxnSpPr>
            <p:nvPr/>
          </p:nvCxnSpPr>
          <p:spPr>
            <a:xfrm flipV="1">
              <a:off x="6161901" y="2823510"/>
              <a:ext cx="1964945" cy="995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F5BCF274-4AED-9348-0DCB-3F14A23948B8}"/>
                </a:ext>
              </a:extLst>
            </p:cNvPr>
            <p:cNvCxnSpPr>
              <a:cxnSpLocks/>
              <a:stCxn id="20" idx="6"/>
              <a:endCxn id="22" idx="2"/>
            </p:cNvCxnSpPr>
            <p:nvPr/>
          </p:nvCxnSpPr>
          <p:spPr>
            <a:xfrm flipV="1">
              <a:off x="6161901" y="2081709"/>
              <a:ext cx="1964945" cy="2013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DA76CBDE-D374-CFD2-6444-A319D26B87B5}"/>
                </a:ext>
              </a:extLst>
            </p:cNvPr>
            <p:cNvCxnSpPr>
              <a:cxnSpLocks/>
              <a:stCxn id="21" idx="6"/>
              <a:endCxn id="22" idx="2"/>
            </p:cNvCxnSpPr>
            <p:nvPr/>
          </p:nvCxnSpPr>
          <p:spPr>
            <a:xfrm flipV="1">
              <a:off x="6161901" y="2081709"/>
              <a:ext cx="1964945" cy="2789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4FC301D3-0A09-602F-5FB6-A7C074D51E06}"/>
                </a:ext>
              </a:extLst>
            </p:cNvPr>
            <p:cNvCxnSpPr>
              <a:cxnSpLocks/>
              <a:stCxn id="16" idx="6"/>
              <a:endCxn id="23" idx="2"/>
            </p:cNvCxnSpPr>
            <p:nvPr/>
          </p:nvCxnSpPr>
          <p:spPr>
            <a:xfrm>
              <a:off x="6161901" y="593341"/>
              <a:ext cx="1964945" cy="2230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91BFAB0A-DE0A-933E-C6C6-3997CC9CEE2C}"/>
                </a:ext>
              </a:extLst>
            </p:cNvPr>
            <p:cNvCxnSpPr>
              <a:cxnSpLocks/>
              <a:stCxn id="17" idx="6"/>
              <a:endCxn id="23" idx="2"/>
            </p:cNvCxnSpPr>
            <p:nvPr/>
          </p:nvCxnSpPr>
          <p:spPr>
            <a:xfrm>
              <a:off x="6161901" y="1369916"/>
              <a:ext cx="1964945" cy="1453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08B76AB4-467E-7F8B-6C02-BCA7B3D3D2E0}"/>
                </a:ext>
              </a:extLst>
            </p:cNvPr>
            <p:cNvCxnSpPr>
              <a:cxnSpLocks/>
              <a:stCxn id="18" idx="6"/>
              <a:endCxn id="23" idx="2"/>
            </p:cNvCxnSpPr>
            <p:nvPr/>
          </p:nvCxnSpPr>
          <p:spPr>
            <a:xfrm>
              <a:off x="6161901" y="2146492"/>
              <a:ext cx="1964945" cy="677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DE7E044C-BF73-8BB7-0BD2-F47B23B094B1}"/>
                </a:ext>
              </a:extLst>
            </p:cNvPr>
            <p:cNvCxnSpPr>
              <a:cxnSpLocks/>
              <a:stCxn id="21" idx="6"/>
              <a:endCxn id="23" idx="2"/>
            </p:cNvCxnSpPr>
            <p:nvPr/>
          </p:nvCxnSpPr>
          <p:spPr>
            <a:xfrm flipV="1">
              <a:off x="6161901" y="2823510"/>
              <a:ext cx="1964945" cy="2048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D7B2A023-015F-DB6F-3C31-18CDC0C2B704}"/>
                </a:ext>
              </a:extLst>
            </p:cNvPr>
            <p:cNvCxnSpPr>
              <a:cxnSpLocks/>
              <a:stCxn id="20" idx="6"/>
              <a:endCxn id="23" idx="2"/>
            </p:cNvCxnSpPr>
            <p:nvPr/>
          </p:nvCxnSpPr>
          <p:spPr>
            <a:xfrm flipV="1">
              <a:off x="6161901" y="2823510"/>
              <a:ext cx="1964945" cy="1271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13B7A9B3-3ECC-42EB-3BAE-80A8708BBF54}"/>
                </a:ext>
              </a:extLst>
            </p:cNvPr>
            <p:cNvCxnSpPr>
              <a:cxnSpLocks/>
              <a:stCxn id="16" idx="6"/>
              <a:endCxn id="24" idx="2"/>
            </p:cNvCxnSpPr>
            <p:nvPr/>
          </p:nvCxnSpPr>
          <p:spPr>
            <a:xfrm>
              <a:off x="6161901" y="593341"/>
              <a:ext cx="1964945" cy="3025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F5B1F33B-4745-3BEA-424D-B5C03A759886}"/>
                </a:ext>
              </a:extLst>
            </p:cNvPr>
            <p:cNvCxnSpPr>
              <a:cxnSpLocks/>
              <a:stCxn id="17" idx="6"/>
              <a:endCxn id="24" idx="2"/>
            </p:cNvCxnSpPr>
            <p:nvPr/>
          </p:nvCxnSpPr>
          <p:spPr>
            <a:xfrm>
              <a:off x="6161901" y="1369916"/>
              <a:ext cx="1964945" cy="2249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CFC91A49-0963-6171-8FCB-DBF2ED3FA915}"/>
                </a:ext>
              </a:extLst>
            </p:cNvPr>
            <p:cNvCxnSpPr>
              <a:cxnSpLocks/>
              <a:stCxn id="18" idx="6"/>
              <a:endCxn id="24" idx="2"/>
            </p:cNvCxnSpPr>
            <p:nvPr/>
          </p:nvCxnSpPr>
          <p:spPr>
            <a:xfrm>
              <a:off x="6161901" y="2146492"/>
              <a:ext cx="1964945" cy="1472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81E76E1D-2104-23DE-9E3E-11F914027FDF}"/>
                </a:ext>
              </a:extLst>
            </p:cNvPr>
            <p:cNvCxnSpPr>
              <a:cxnSpLocks/>
              <a:stCxn id="19" idx="6"/>
              <a:endCxn id="24" idx="2"/>
            </p:cNvCxnSpPr>
            <p:nvPr/>
          </p:nvCxnSpPr>
          <p:spPr>
            <a:xfrm>
              <a:off x="6161901" y="2923067"/>
              <a:ext cx="1964945" cy="696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370A9EF-A03F-D8ED-07FB-0B1D96DF1F5E}"/>
                </a:ext>
              </a:extLst>
            </p:cNvPr>
            <p:cNvCxnSpPr>
              <a:cxnSpLocks/>
              <a:stCxn id="20" idx="6"/>
              <a:endCxn id="24" idx="2"/>
            </p:cNvCxnSpPr>
            <p:nvPr/>
          </p:nvCxnSpPr>
          <p:spPr>
            <a:xfrm flipV="1">
              <a:off x="6161901" y="3619332"/>
              <a:ext cx="1964945" cy="47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30579417-3D50-F0CD-1D5B-EAF07807B4CA}"/>
                </a:ext>
              </a:extLst>
            </p:cNvPr>
            <p:cNvCxnSpPr>
              <a:cxnSpLocks/>
              <a:stCxn id="21" idx="6"/>
              <a:endCxn id="24" idx="2"/>
            </p:cNvCxnSpPr>
            <p:nvPr/>
          </p:nvCxnSpPr>
          <p:spPr>
            <a:xfrm flipV="1">
              <a:off x="6161901" y="3619332"/>
              <a:ext cx="1964945" cy="12522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B1E9A5B8-F82D-CB29-0DC4-2C5A062F2949}"/>
              </a:ext>
            </a:extLst>
          </p:cNvPr>
          <p:cNvGrpSpPr/>
          <p:nvPr/>
        </p:nvGrpSpPr>
        <p:grpSpPr>
          <a:xfrm>
            <a:off x="1755064" y="1605181"/>
            <a:ext cx="1681520" cy="3184244"/>
            <a:chOff x="1755064" y="1605181"/>
            <a:chExt cx="1681520" cy="3184244"/>
          </a:xfrm>
        </p:grpSpPr>
        <p:sp>
          <p:nvSpPr>
            <p:cNvPr id="7" name="Flowchart: Connector 6">
              <a:extLst>
                <a:ext uri="{FF2B5EF4-FFF2-40B4-BE49-F238E27FC236}">
                  <a16:creationId xmlns:a16="http://schemas.microsoft.com/office/drawing/2014/main" id="{672FACE3-2ED6-0A7B-5462-DFD69B35DEF2}"/>
                </a:ext>
              </a:extLst>
            </p:cNvPr>
            <p:cNvSpPr/>
            <p:nvPr/>
          </p:nvSpPr>
          <p:spPr>
            <a:xfrm>
              <a:off x="2939703" y="1644002"/>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DDA7521C-D8EC-FF17-E2E9-3CA55D6F01BF}"/>
                </a:ext>
              </a:extLst>
            </p:cNvPr>
            <p:cNvSpPr/>
            <p:nvPr/>
          </p:nvSpPr>
          <p:spPr>
            <a:xfrm>
              <a:off x="2939703" y="2420577"/>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665C828E-FEF0-1E06-5B8D-04BD83811B73}"/>
                </a:ext>
              </a:extLst>
            </p:cNvPr>
            <p:cNvSpPr/>
            <p:nvPr/>
          </p:nvSpPr>
          <p:spPr>
            <a:xfrm>
              <a:off x="2939703" y="3197153"/>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0A83ECA0-6933-0865-25A9-5DD684C75980}"/>
                </a:ext>
              </a:extLst>
            </p:cNvPr>
            <p:cNvSpPr/>
            <p:nvPr/>
          </p:nvSpPr>
          <p:spPr>
            <a:xfrm>
              <a:off x="2939703" y="4398422"/>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5" name="Flowchart: Connector 1064">
              <a:extLst>
                <a:ext uri="{FF2B5EF4-FFF2-40B4-BE49-F238E27FC236}">
                  <a16:creationId xmlns:a16="http://schemas.microsoft.com/office/drawing/2014/main" id="{4FB4E05E-C7CD-9EEF-B4CD-CAC249E2B9EC}"/>
                </a:ext>
              </a:extLst>
            </p:cNvPr>
            <p:cNvSpPr/>
            <p:nvPr/>
          </p:nvSpPr>
          <p:spPr>
            <a:xfrm flipH="1">
              <a:off x="3160477" y="3856711"/>
              <a:ext cx="55333" cy="47897"/>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6" name="Flowchart: Connector 1065">
              <a:extLst>
                <a:ext uri="{FF2B5EF4-FFF2-40B4-BE49-F238E27FC236}">
                  <a16:creationId xmlns:a16="http://schemas.microsoft.com/office/drawing/2014/main" id="{A4CF2F5B-02B6-266C-B5FC-E2D766A86F0E}"/>
                </a:ext>
              </a:extLst>
            </p:cNvPr>
            <p:cNvSpPr/>
            <p:nvPr/>
          </p:nvSpPr>
          <p:spPr>
            <a:xfrm flipH="1">
              <a:off x="3160477" y="4132123"/>
              <a:ext cx="55333" cy="47897"/>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1130" name="Straight Arrow Connector 1129">
              <a:extLst>
                <a:ext uri="{FF2B5EF4-FFF2-40B4-BE49-F238E27FC236}">
                  <a16:creationId xmlns:a16="http://schemas.microsoft.com/office/drawing/2014/main" id="{52DD1FA6-B761-59E0-00A9-84DF24F48DC1}"/>
                </a:ext>
              </a:extLst>
            </p:cNvPr>
            <p:cNvCxnSpPr>
              <a:cxnSpLocks/>
            </p:cNvCxnSpPr>
            <p:nvPr/>
          </p:nvCxnSpPr>
          <p:spPr>
            <a:xfrm>
              <a:off x="2205671" y="1839503"/>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4" name="Straight Arrow Connector 1133">
              <a:extLst>
                <a:ext uri="{FF2B5EF4-FFF2-40B4-BE49-F238E27FC236}">
                  <a16:creationId xmlns:a16="http://schemas.microsoft.com/office/drawing/2014/main" id="{7F82DF65-A3C8-D127-90F5-5441468F4F3B}"/>
                </a:ext>
              </a:extLst>
            </p:cNvPr>
            <p:cNvCxnSpPr>
              <a:cxnSpLocks/>
            </p:cNvCxnSpPr>
            <p:nvPr/>
          </p:nvCxnSpPr>
          <p:spPr>
            <a:xfrm>
              <a:off x="2205671" y="2616078"/>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5" name="Straight Arrow Connector 1134">
              <a:extLst>
                <a:ext uri="{FF2B5EF4-FFF2-40B4-BE49-F238E27FC236}">
                  <a16:creationId xmlns:a16="http://schemas.microsoft.com/office/drawing/2014/main" id="{72947263-056F-9913-1CBF-77738536C58D}"/>
                </a:ext>
              </a:extLst>
            </p:cNvPr>
            <p:cNvCxnSpPr>
              <a:cxnSpLocks/>
            </p:cNvCxnSpPr>
            <p:nvPr/>
          </p:nvCxnSpPr>
          <p:spPr>
            <a:xfrm>
              <a:off x="2205671" y="3392653"/>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6" name="Straight Arrow Connector 1135">
              <a:extLst>
                <a:ext uri="{FF2B5EF4-FFF2-40B4-BE49-F238E27FC236}">
                  <a16:creationId xmlns:a16="http://schemas.microsoft.com/office/drawing/2014/main" id="{6CDC8483-F37B-295F-5CCF-896A70C25C30}"/>
                </a:ext>
              </a:extLst>
            </p:cNvPr>
            <p:cNvCxnSpPr>
              <a:cxnSpLocks/>
            </p:cNvCxnSpPr>
            <p:nvPr/>
          </p:nvCxnSpPr>
          <p:spPr>
            <a:xfrm>
              <a:off x="2203790" y="4593922"/>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0" name="TextBox 1139">
              <a:extLst>
                <a:ext uri="{FF2B5EF4-FFF2-40B4-BE49-F238E27FC236}">
                  <a16:creationId xmlns:a16="http://schemas.microsoft.com/office/drawing/2014/main" id="{EF56AE2F-23F4-D41A-BB74-E1011F7C8FC0}"/>
                </a:ext>
              </a:extLst>
            </p:cNvPr>
            <p:cNvSpPr txBox="1"/>
            <p:nvPr/>
          </p:nvSpPr>
          <p:spPr>
            <a:xfrm>
              <a:off x="1799704" y="1605181"/>
              <a:ext cx="464071" cy="386925"/>
            </a:xfrm>
            <a:prstGeom prst="rect">
              <a:avLst/>
            </a:prstGeom>
            <a:noFill/>
          </p:spPr>
          <p:txBody>
            <a:bodyPr wrap="none" rtlCol="0">
              <a:spAutoFit/>
            </a:bodyPr>
            <a:lstStyle/>
            <a:p>
              <a:r>
                <a:rPr lang="en-IN" dirty="0"/>
                <a:t>x</a:t>
              </a:r>
              <a:r>
                <a:rPr lang="en-IN" baseline="-25000" dirty="0"/>
                <a:t>0</a:t>
              </a:r>
            </a:p>
          </p:txBody>
        </p:sp>
        <p:sp>
          <p:nvSpPr>
            <p:cNvPr id="1141" name="TextBox 1140">
              <a:extLst>
                <a:ext uri="{FF2B5EF4-FFF2-40B4-BE49-F238E27FC236}">
                  <a16:creationId xmlns:a16="http://schemas.microsoft.com/office/drawing/2014/main" id="{D97001E7-5CD6-D499-9F20-6037B65950CC}"/>
                </a:ext>
              </a:extLst>
            </p:cNvPr>
            <p:cNvSpPr txBox="1"/>
            <p:nvPr/>
          </p:nvSpPr>
          <p:spPr>
            <a:xfrm>
              <a:off x="1836527" y="2364157"/>
              <a:ext cx="464071" cy="386925"/>
            </a:xfrm>
            <a:prstGeom prst="rect">
              <a:avLst/>
            </a:prstGeom>
            <a:noFill/>
          </p:spPr>
          <p:txBody>
            <a:bodyPr wrap="none" rtlCol="0">
              <a:spAutoFit/>
            </a:bodyPr>
            <a:lstStyle/>
            <a:p>
              <a:r>
                <a:rPr lang="en-IN" dirty="0"/>
                <a:t>x</a:t>
              </a:r>
              <a:r>
                <a:rPr lang="en-IN" baseline="-25000" dirty="0"/>
                <a:t>1</a:t>
              </a:r>
            </a:p>
          </p:txBody>
        </p:sp>
        <p:sp>
          <p:nvSpPr>
            <p:cNvPr id="1142" name="TextBox 1141">
              <a:extLst>
                <a:ext uri="{FF2B5EF4-FFF2-40B4-BE49-F238E27FC236}">
                  <a16:creationId xmlns:a16="http://schemas.microsoft.com/office/drawing/2014/main" id="{26EE0E14-3ED8-B33E-C272-370A551A17B4}"/>
                </a:ext>
              </a:extLst>
            </p:cNvPr>
            <p:cNvSpPr txBox="1"/>
            <p:nvPr/>
          </p:nvSpPr>
          <p:spPr>
            <a:xfrm>
              <a:off x="1827270" y="3181495"/>
              <a:ext cx="464071" cy="386925"/>
            </a:xfrm>
            <a:prstGeom prst="rect">
              <a:avLst/>
            </a:prstGeom>
            <a:noFill/>
          </p:spPr>
          <p:txBody>
            <a:bodyPr wrap="none" rtlCol="0">
              <a:spAutoFit/>
            </a:bodyPr>
            <a:lstStyle/>
            <a:p>
              <a:r>
                <a:rPr lang="en-IN" dirty="0"/>
                <a:t>x</a:t>
              </a:r>
              <a:r>
                <a:rPr lang="en-IN" baseline="-25000" dirty="0"/>
                <a:t>2</a:t>
              </a:r>
            </a:p>
          </p:txBody>
        </p:sp>
        <p:sp>
          <p:nvSpPr>
            <p:cNvPr id="1143" name="TextBox 1142">
              <a:extLst>
                <a:ext uri="{FF2B5EF4-FFF2-40B4-BE49-F238E27FC236}">
                  <a16:creationId xmlns:a16="http://schemas.microsoft.com/office/drawing/2014/main" id="{2ED0A4E2-03E6-E4CC-7DDA-99447C035A68}"/>
                </a:ext>
              </a:extLst>
            </p:cNvPr>
            <p:cNvSpPr txBox="1"/>
            <p:nvPr/>
          </p:nvSpPr>
          <p:spPr>
            <a:xfrm>
              <a:off x="1755064" y="4367795"/>
              <a:ext cx="421389" cy="386925"/>
            </a:xfrm>
            <a:prstGeom prst="rect">
              <a:avLst/>
            </a:prstGeom>
            <a:noFill/>
          </p:spPr>
          <p:txBody>
            <a:bodyPr wrap="none" rtlCol="0">
              <a:spAutoFit/>
            </a:bodyPr>
            <a:lstStyle/>
            <a:p>
              <a:r>
                <a:rPr lang="en-IN" dirty="0"/>
                <a:t>x</a:t>
              </a:r>
              <a:r>
                <a:rPr lang="en-IN" baseline="-25000" dirty="0"/>
                <a:t>i</a:t>
              </a:r>
            </a:p>
          </p:txBody>
        </p:sp>
      </p:grpSp>
      <p:grpSp>
        <p:nvGrpSpPr>
          <p:cNvPr id="29" name="Group 28">
            <a:extLst>
              <a:ext uri="{FF2B5EF4-FFF2-40B4-BE49-F238E27FC236}">
                <a16:creationId xmlns:a16="http://schemas.microsoft.com/office/drawing/2014/main" id="{6BAB3711-A9F0-FBD2-2E72-B922B94C8570}"/>
              </a:ext>
            </a:extLst>
          </p:cNvPr>
          <p:cNvGrpSpPr/>
          <p:nvPr/>
        </p:nvGrpSpPr>
        <p:grpSpPr>
          <a:xfrm>
            <a:off x="8126846" y="1886207"/>
            <a:ext cx="1651634" cy="1928626"/>
            <a:chOff x="8126846" y="1886207"/>
            <a:chExt cx="1651634" cy="1928626"/>
          </a:xfrm>
        </p:grpSpPr>
        <p:sp>
          <p:nvSpPr>
            <p:cNvPr id="22" name="Flowchart: Connector 21">
              <a:extLst>
                <a:ext uri="{FF2B5EF4-FFF2-40B4-BE49-F238E27FC236}">
                  <a16:creationId xmlns:a16="http://schemas.microsoft.com/office/drawing/2014/main" id="{751751FF-034D-94EE-C4F9-15E1E8C2DE7C}"/>
                </a:ext>
              </a:extLst>
            </p:cNvPr>
            <p:cNvSpPr/>
            <p:nvPr/>
          </p:nvSpPr>
          <p:spPr>
            <a:xfrm>
              <a:off x="8126846" y="1886207"/>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3" name="Flowchart: Connector 22">
              <a:extLst>
                <a:ext uri="{FF2B5EF4-FFF2-40B4-BE49-F238E27FC236}">
                  <a16:creationId xmlns:a16="http://schemas.microsoft.com/office/drawing/2014/main" id="{63732B15-B98C-8FD6-1A23-DC3658A88E5E}"/>
                </a:ext>
              </a:extLst>
            </p:cNvPr>
            <p:cNvSpPr/>
            <p:nvPr/>
          </p:nvSpPr>
          <p:spPr>
            <a:xfrm>
              <a:off x="8126846" y="2628008"/>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4" name="Flowchart: Connector 23">
              <a:extLst>
                <a:ext uri="{FF2B5EF4-FFF2-40B4-BE49-F238E27FC236}">
                  <a16:creationId xmlns:a16="http://schemas.microsoft.com/office/drawing/2014/main" id="{1C31BC33-D040-5718-7985-BC40DA5976C2}"/>
                </a:ext>
              </a:extLst>
            </p:cNvPr>
            <p:cNvSpPr/>
            <p:nvPr/>
          </p:nvSpPr>
          <p:spPr>
            <a:xfrm>
              <a:off x="8126846" y="3423830"/>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1137" name="Straight Arrow Connector 1136">
              <a:extLst>
                <a:ext uri="{FF2B5EF4-FFF2-40B4-BE49-F238E27FC236}">
                  <a16:creationId xmlns:a16="http://schemas.microsoft.com/office/drawing/2014/main" id="{1E0104D1-9DBC-5E36-480D-01BE576B354C}"/>
                </a:ext>
              </a:extLst>
            </p:cNvPr>
            <p:cNvCxnSpPr>
              <a:cxnSpLocks/>
            </p:cNvCxnSpPr>
            <p:nvPr/>
          </p:nvCxnSpPr>
          <p:spPr>
            <a:xfrm>
              <a:off x="8623728" y="2081708"/>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8" name="Straight Arrow Connector 1137">
              <a:extLst>
                <a:ext uri="{FF2B5EF4-FFF2-40B4-BE49-F238E27FC236}">
                  <a16:creationId xmlns:a16="http://schemas.microsoft.com/office/drawing/2014/main" id="{1BE6984D-8674-DF22-1442-0EB3C4872C22}"/>
                </a:ext>
              </a:extLst>
            </p:cNvPr>
            <p:cNvCxnSpPr>
              <a:cxnSpLocks/>
            </p:cNvCxnSpPr>
            <p:nvPr/>
          </p:nvCxnSpPr>
          <p:spPr>
            <a:xfrm>
              <a:off x="8623726" y="2823509"/>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9" name="Straight Arrow Connector 1138">
              <a:extLst>
                <a:ext uri="{FF2B5EF4-FFF2-40B4-BE49-F238E27FC236}">
                  <a16:creationId xmlns:a16="http://schemas.microsoft.com/office/drawing/2014/main" id="{F1DEC603-2925-8598-873E-5B429185B2CF}"/>
                </a:ext>
              </a:extLst>
            </p:cNvPr>
            <p:cNvCxnSpPr>
              <a:cxnSpLocks/>
            </p:cNvCxnSpPr>
            <p:nvPr/>
          </p:nvCxnSpPr>
          <p:spPr>
            <a:xfrm>
              <a:off x="8623725" y="3619331"/>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4" name="TextBox 1143">
              <a:extLst>
                <a:ext uri="{FF2B5EF4-FFF2-40B4-BE49-F238E27FC236}">
                  <a16:creationId xmlns:a16="http://schemas.microsoft.com/office/drawing/2014/main" id="{1A854BB6-5B52-3E51-E836-6CA9FE1D419C}"/>
                </a:ext>
              </a:extLst>
            </p:cNvPr>
            <p:cNvSpPr txBox="1"/>
            <p:nvPr/>
          </p:nvSpPr>
          <p:spPr>
            <a:xfrm>
              <a:off x="9314409" y="1888245"/>
              <a:ext cx="464071" cy="386925"/>
            </a:xfrm>
            <a:prstGeom prst="rect">
              <a:avLst/>
            </a:prstGeom>
            <a:noFill/>
          </p:spPr>
          <p:txBody>
            <a:bodyPr wrap="square" rtlCol="0">
              <a:spAutoFit/>
            </a:bodyPr>
            <a:lstStyle/>
            <a:p>
              <a:r>
                <a:rPr lang="en-IN" dirty="0"/>
                <a:t>y</a:t>
              </a:r>
              <a:r>
                <a:rPr lang="en-IN" baseline="-25000" dirty="0"/>
                <a:t>0</a:t>
              </a:r>
            </a:p>
          </p:txBody>
        </p:sp>
        <p:sp>
          <p:nvSpPr>
            <p:cNvPr id="1145" name="TextBox 1144">
              <a:extLst>
                <a:ext uri="{FF2B5EF4-FFF2-40B4-BE49-F238E27FC236}">
                  <a16:creationId xmlns:a16="http://schemas.microsoft.com/office/drawing/2014/main" id="{456F9810-CAD4-309D-FC48-81EDDF601A7A}"/>
                </a:ext>
              </a:extLst>
            </p:cNvPr>
            <p:cNvSpPr txBox="1"/>
            <p:nvPr/>
          </p:nvSpPr>
          <p:spPr>
            <a:xfrm>
              <a:off x="9314409" y="2630046"/>
              <a:ext cx="464071" cy="386925"/>
            </a:xfrm>
            <a:prstGeom prst="rect">
              <a:avLst/>
            </a:prstGeom>
            <a:noFill/>
          </p:spPr>
          <p:txBody>
            <a:bodyPr wrap="square" rtlCol="0">
              <a:spAutoFit/>
            </a:bodyPr>
            <a:lstStyle/>
            <a:p>
              <a:r>
                <a:rPr lang="en-IN" dirty="0"/>
                <a:t>y</a:t>
              </a:r>
              <a:r>
                <a:rPr lang="en-IN" baseline="-25000" dirty="0"/>
                <a:t>1</a:t>
              </a:r>
            </a:p>
          </p:txBody>
        </p:sp>
        <p:sp>
          <p:nvSpPr>
            <p:cNvPr id="1146" name="TextBox 1145">
              <a:extLst>
                <a:ext uri="{FF2B5EF4-FFF2-40B4-BE49-F238E27FC236}">
                  <a16:creationId xmlns:a16="http://schemas.microsoft.com/office/drawing/2014/main" id="{1A5ABFE3-20D5-AD86-D8C0-B5BFFD9FB088}"/>
                </a:ext>
              </a:extLst>
            </p:cNvPr>
            <p:cNvSpPr txBox="1"/>
            <p:nvPr/>
          </p:nvSpPr>
          <p:spPr>
            <a:xfrm>
              <a:off x="9314409" y="3425869"/>
              <a:ext cx="464071" cy="386925"/>
            </a:xfrm>
            <a:prstGeom prst="rect">
              <a:avLst/>
            </a:prstGeom>
            <a:noFill/>
          </p:spPr>
          <p:txBody>
            <a:bodyPr wrap="square" rtlCol="0">
              <a:spAutoFit/>
            </a:bodyPr>
            <a:lstStyle/>
            <a:p>
              <a:r>
                <a:rPr lang="en-IN" dirty="0" err="1"/>
                <a:t>y</a:t>
              </a:r>
              <a:r>
                <a:rPr lang="en-IN" baseline="-25000" dirty="0" err="1"/>
                <a:t>k</a:t>
              </a:r>
              <a:endParaRPr lang="en-IN" baseline="-25000" dirty="0"/>
            </a:p>
          </p:txBody>
        </p:sp>
      </p:grpSp>
      <p:sp>
        <p:nvSpPr>
          <p:cNvPr id="1149" name="TextBox 1148">
            <a:extLst>
              <a:ext uri="{FF2B5EF4-FFF2-40B4-BE49-F238E27FC236}">
                <a16:creationId xmlns:a16="http://schemas.microsoft.com/office/drawing/2014/main" id="{5728632E-729C-1FD6-05ED-6C1521D3B55C}"/>
              </a:ext>
            </a:extLst>
          </p:cNvPr>
          <p:cNvSpPr txBox="1"/>
          <p:nvPr/>
        </p:nvSpPr>
        <p:spPr>
          <a:xfrm>
            <a:off x="2853787" y="5087739"/>
            <a:ext cx="724045" cy="548143"/>
          </a:xfrm>
          <a:prstGeom prst="rect">
            <a:avLst/>
          </a:prstGeom>
          <a:noFill/>
        </p:spPr>
        <p:txBody>
          <a:bodyPr wrap="none" rtlCol="0">
            <a:spAutoFit/>
          </a:bodyPr>
          <a:lstStyle/>
          <a:p>
            <a:r>
              <a:rPr lang="en-IN" sz="1400" dirty="0"/>
              <a:t>Input</a:t>
            </a:r>
          </a:p>
          <a:p>
            <a:r>
              <a:rPr lang="en-IN" sz="1400" dirty="0"/>
              <a:t>layer</a:t>
            </a:r>
            <a:endParaRPr lang="en-IN" sz="1400" baseline="-25000" dirty="0"/>
          </a:p>
        </p:txBody>
      </p:sp>
      <p:grpSp>
        <p:nvGrpSpPr>
          <p:cNvPr id="28" name="Group 27">
            <a:extLst>
              <a:ext uri="{FF2B5EF4-FFF2-40B4-BE49-F238E27FC236}">
                <a16:creationId xmlns:a16="http://schemas.microsoft.com/office/drawing/2014/main" id="{E998CD4B-21FE-CF60-895E-1127E9454504}"/>
              </a:ext>
            </a:extLst>
          </p:cNvPr>
          <p:cNvGrpSpPr/>
          <p:nvPr/>
        </p:nvGrpSpPr>
        <p:grpSpPr>
          <a:xfrm>
            <a:off x="5339337" y="151077"/>
            <a:ext cx="1058919" cy="5559019"/>
            <a:chOff x="5339337" y="149290"/>
            <a:chExt cx="1058919" cy="5559019"/>
          </a:xfrm>
        </p:grpSpPr>
        <p:sp>
          <p:nvSpPr>
            <p:cNvPr id="1147" name="TextBox 1146">
              <a:extLst>
                <a:ext uri="{FF2B5EF4-FFF2-40B4-BE49-F238E27FC236}">
                  <a16:creationId xmlns:a16="http://schemas.microsoft.com/office/drawing/2014/main" id="{BED53261-C71D-F886-8ACF-89C73390879C}"/>
                </a:ext>
              </a:extLst>
            </p:cNvPr>
            <p:cNvSpPr txBox="1"/>
            <p:nvPr/>
          </p:nvSpPr>
          <p:spPr>
            <a:xfrm>
              <a:off x="5339337" y="149290"/>
              <a:ext cx="601790" cy="386925"/>
            </a:xfrm>
            <a:prstGeom prst="rect">
              <a:avLst/>
            </a:prstGeom>
            <a:noFill/>
          </p:spPr>
          <p:txBody>
            <a:bodyPr wrap="square" rtlCol="0">
              <a:spAutoFit/>
            </a:bodyPr>
            <a:lstStyle/>
            <a:p>
              <a:r>
                <a:rPr lang="en-IN" dirty="0"/>
                <a:t>h</a:t>
              </a:r>
              <a:r>
                <a:rPr lang="en-IN" baseline="-25000" dirty="0"/>
                <a:t>0</a:t>
              </a:r>
            </a:p>
          </p:txBody>
        </p:sp>
        <p:sp>
          <p:nvSpPr>
            <p:cNvPr id="16" name="Flowchart: Connector 15">
              <a:extLst>
                <a:ext uri="{FF2B5EF4-FFF2-40B4-BE49-F238E27FC236}">
                  <a16:creationId xmlns:a16="http://schemas.microsoft.com/office/drawing/2014/main" id="{D149B3ED-88EA-3761-6CDB-57049FEF6F40}"/>
                </a:ext>
              </a:extLst>
            </p:cNvPr>
            <p:cNvSpPr/>
            <p:nvPr/>
          </p:nvSpPr>
          <p:spPr>
            <a:xfrm>
              <a:off x="5665020" y="396052"/>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41DBF7DD-0D0E-77A4-8736-DFC77C41862F}"/>
                </a:ext>
              </a:extLst>
            </p:cNvPr>
            <p:cNvSpPr/>
            <p:nvPr/>
          </p:nvSpPr>
          <p:spPr>
            <a:xfrm>
              <a:off x="5665020" y="1172627"/>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8322E63D-8E7B-FEF8-B538-4B7B3D03C30C}"/>
                </a:ext>
              </a:extLst>
            </p:cNvPr>
            <p:cNvSpPr/>
            <p:nvPr/>
          </p:nvSpPr>
          <p:spPr>
            <a:xfrm>
              <a:off x="5665020" y="1949203"/>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E22A800A-D771-2B8A-2263-EC647EB47484}"/>
                </a:ext>
              </a:extLst>
            </p:cNvPr>
            <p:cNvSpPr/>
            <p:nvPr/>
          </p:nvSpPr>
          <p:spPr>
            <a:xfrm>
              <a:off x="5665020" y="2725778"/>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19A98D48-7A3E-D36F-7F34-94726AEBB5E0}"/>
                </a:ext>
              </a:extLst>
            </p:cNvPr>
            <p:cNvSpPr/>
            <p:nvPr/>
          </p:nvSpPr>
          <p:spPr>
            <a:xfrm>
              <a:off x="5665020" y="3897699"/>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1" name="Flowchart: Connector 20">
              <a:extLst>
                <a:ext uri="{FF2B5EF4-FFF2-40B4-BE49-F238E27FC236}">
                  <a16:creationId xmlns:a16="http://schemas.microsoft.com/office/drawing/2014/main" id="{1DFB14A6-403E-A531-4E5A-62909D05C25F}"/>
                </a:ext>
              </a:extLst>
            </p:cNvPr>
            <p:cNvSpPr/>
            <p:nvPr/>
          </p:nvSpPr>
          <p:spPr>
            <a:xfrm>
              <a:off x="5665020" y="4674275"/>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7" name="Flowchart: Connector 1066">
              <a:extLst>
                <a:ext uri="{FF2B5EF4-FFF2-40B4-BE49-F238E27FC236}">
                  <a16:creationId xmlns:a16="http://schemas.microsoft.com/office/drawing/2014/main" id="{5C76F9F3-195B-EA18-CE22-E32FDB31C600}"/>
                </a:ext>
              </a:extLst>
            </p:cNvPr>
            <p:cNvSpPr/>
            <p:nvPr/>
          </p:nvSpPr>
          <p:spPr>
            <a:xfrm flipH="1">
              <a:off x="5885794" y="3278457"/>
              <a:ext cx="55333" cy="47897"/>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8" name="Flowchart: Connector 1067">
              <a:extLst>
                <a:ext uri="{FF2B5EF4-FFF2-40B4-BE49-F238E27FC236}">
                  <a16:creationId xmlns:a16="http://schemas.microsoft.com/office/drawing/2014/main" id="{34CD079F-FA41-5A58-53CB-0C5A2A533E33}"/>
                </a:ext>
              </a:extLst>
            </p:cNvPr>
            <p:cNvSpPr/>
            <p:nvPr/>
          </p:nvSpPr>
          <p:spPr>
            <a:xfrm flipH="1">
              <a:off x="5885794" y="3553869"/>
              <a:ext cx="55333" cy="47897"/>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148" name="TextBox 1147">
              <a:extLst>
                <a:ext uri="{FF2B5EF4-FFF2-40B4-BE49-F238E27FC236}">
                  <a16:creationId xmlns:a16="http://schemas.microsoft.com/office/drawing/2014/main" id="{533B7C0B-08FB-E84A-9F2D-5412D27888ED}"/>
                </a:ext>
              </a:extLst>
            </p:cNvPr>
            <p:cNvSpPr txBox="1"/>
            <p:nvPr/>
          </p:nvSpPr>
          <p:spPr>
            <a:xfrm>
              <a:off x="5437045" y="4365742"/>
              <a:ext cx="601790" cy="386925"/>
            </a:xfrm>
            <a:prstGeom prst="rect">
              <a:avLst/>
            </a:prstGeom>
            <a:noFill/>
          </p:spPr>
          <p:txBody>
            <a:bodyPr wrap="square" rtlCol="0">
              <a:spAutoFit/>
            </a:bodyPr>
            <a:lstStyle/>
            <a:p>
              <a:r>
                <a:rPr lang="en-IN" dirty="0" err="1"/>
                <a:t>h</a:t>
              </a:r>
              <a:r>
                <a:rPr lang="en-IN" baseline="-25000" dirty="0" err="1"/>
                <a:t>j</a:t>
              </a:r>
              <a:endParaRPr lang="en-IN" baseline="-25000" dirty="0"/>
            </a:p>
          </p:txBody>
        </p:sp>
        <p:sp>
          <p:nvSpPr>
            <p:cNvPr id="1150" name="TextBox 1149">
              <a:extLst>
                <a:ext uri="{FF2B5EF4-FFF2-40B4-BE49-F238E27FC236}">
                  <a16:creationId xmlns:a16="http://schemas.microsoft.com/office/drawing/2014/main" id="{598911F6-F845-ABC7-AB97-33A85CB28A49}"/>
                </a:ext>
              </a:extLst>
            </p:cNvPr>
            <p:cNvSpPr txBox="1"/>
            <p:nvPr/>
          </p:nvSpPr>
          <p:spPr>
            <a:xfrm>
              <a:off x="5484081" y="5160166"/>
              <a:ext cx="914175" cy="548143"/>
            </a:xfrm>
            <a:prstGeom prst="rect">
              <a:avLst/>
            </a:prstGeom>
            <a:noFill/>
          </p:spPr>
          <p:txBody>
            <a:bodyPr wrap="none" rtlCol="0">
              <a:spAutoFit/>
            </a:bodyPr>
            <a:lstStyle/>
            <a:p>
              <a:r>
                <a:rPr lang="en-IN" sz="1400" dirty="0"/>
                <a:t>Hidden</a:t>
              </a:r>
            </a:p>
            <a:p>
              <a:r>
                <a:rPr lang="en-IN" sz="1400" dirty="0"/>
                <a:t>layer</a:t>
              </a:r>
              <a:endParaRPr lang="en-IN" sz="1400" baseline="-25000" dirty="0"/>
            </a:p>
          </p:txBody>
        </p:sp>
      </p:grpSp>
      <p:sp>
        <p:nvSpPr>
          <p:cNvPr id="1151" name="TextBox 1150">
            <a:extLst>
              <a:ext uri="{FF2B5EF4-FFF2-40B4-BE49-F238E27FC236}">
                <a16:creationId xmlns:a16="http://schemas.microsoft.com/office/drawing/2014/main" id="{145F46D2-0EA5-5094-B5AC-39C28AB5C7C9}"/>
              </a:ext>
            </a:extLst>
          </p:cNvPr>
          <p:cNvSpPr txBox="1"/>
          <p:nvPr/>
        </p:nvSpPr>
        <p:spPr>
          <a:xfrm>
            <a:off x="7905585" y="5055376"/>
            <a:ext cx="939397" cy="548143"/>
          </a:xfrm>
          <a:prstGeom prst="rect">
            <a:avLst/>
          </a:prstGeom>
          <a:noFill/>
        </p:spPr>
        <p:txBody>
          <a:bodyPr wrap="none" rtlCol="0">
            <a:spAutoFit/>
          </a:bodyPr>
          <a:lstStyle/>
          <a:p>
            <a:r>
              <a:rPr lang="en-IN" sz="1400" dirty="0"/>
              <a:t>Output </a:t>
            </a:r>
          </a:p>
          <a:p>
            <a:r>
              <a:rPr lang="en-IN" sz="1400" dirty="0"/>
              <a:t>layer</a:t>
            </a:r>
            <a:endParaRPr lang="en-IN" sz="1400" baseline="-25000" dirty="0"/>
          </a:p>
        </p:txBody>
      </p:sp>
      <p:grpSp>
        <p:nvGrpSpPr>
          <p:cNvPr id="31" name="Group 30">
            <a:extLst>
              <a:ext uri="{FF2B5EF4-FFF2-40B4-BE49-F238E27FC236}">
                <a16:creationId xmlns:a16="http://schemas.microsoft.com/office/drawing/2014/main" id="{66F9738C-4BF2-B8BB-AE58-85B6212FF13A}"/>
              </a:ext>
            </a:extLst>
          </p:cNvPr>
          <p:cNvGrpSpPr/>
          <p:nvPr/>
        </p:nvGrpSpPr>
        <p:grpSpPr>
          <a:xfrm>
            <a:off x="4772840" y="586776"/>
            <a:ext cx="487949" cy="1224615"/>
            <a:chOff x="4641847" y="667583"/>
            <a:chExt cx="487949" cy="1224615"/>
          </a:xfrm>
        </p:grpSpPr>
        <p:sp>
          <p:nvSpPr>
            <p:cNvPr id="27" name="TextBox 26">
              <a:extLst>
                <a:ext uri="{FF2B5EF4-FFF2-40B4-BE49-F238E27FC236}">
                  <a16:creationId xmlns:a16="http://schemas.microsoft.com/office/drawing/2014/main" id="{2F308568-0FB5-59EE-6F05-8F850E2E3618}"/>
                </a:ext>
              </a:extLst>
            </p:cNvPr>
            <p:cNvSpPr txBox="1"/>
            <p:nvPr/>
          </p:nvSpPr>
          <p:spPr>
            <a:xfrm>
              <a:off x="4641847" y="667583"/>
              <a:ext cx="437940" cy="369332"/>
            </a:xfrm>
            <a:prstGeom prst="rect">
              <a:avLst/>
            </a:prstGeom>
            <a:noFill/>
          </p:spPr>
          <p:txBody>
            <a:bodyPr wrap="none" rtlCol="0">
              <a:spAutoFit/>
            </a:bodyPr>
            <a:lstStyle/>
            <a:p>
              <a:r>
                <a:rPr lang="en-IN" dirty="0"/>
                <a:t>w</a:t>
              </a:r>
              <a:r>
                <a:rPr lang="en-IN" baseline="-25000" dirty="0"/>
                <a:t>0</a:t>
              </a:r>
            </a:p>
          </p:txBody>
        </p:sp>
        <p:sp>
          <p:nvSpPr>
            <p:cNvPr id="42" name="TextBox 41">
              <a:extLst>
                <a:ext uri="{FF2B5EF4-FFF2-40B4-BE49-F238E27FC236}">
                  <a16:creationId xmlns:a16="http://schemas.microsoft.com/office/drawing/2014/main" id="{BE8FE995-80EF-F40F-96D6-49433F6120CE}"/>
                </a:ext>
              </a:extLst>
            </p:cNvPr>
            <p:cNvSpPr txBox="1"/>
            <p:nvPr/>
          </p:nvSpPr>
          <p:spPr>
            <a:xfrm>
              <a:off x="4668345" y="978266"/>
              <a:ext cx="437940" cy="369332"/>
            </a:xfrm>
            <a:prstGeom prst="rect">
              <a:avLst/>
            </a:prstGeom>
            <a:noFill/>
          </p:spPr>
          <p:txBody>
            <a:bodyPr wrap="none" rtlCol="0">
              <a:spAutoFit/>
            </a:bodyPr>
            <a:lstStyle/>
            <a:p>
              <a:r>
                <a:rPr lang="en-IN" dirty="0"/>
                <a:t>w</a:t>
              </a:r>
              <a:r>
                <a:rPr lang="en-IN" baseline="-25000" dirty="0"/>
                <a:t>1</a:t>
              </a:r>
            </a:p>
          </p:txBody>
        </p:sp>
        <p:sp>
          <p:nvSpPr>
            <p:cNvPr id="43" name="TextBox 42">
              <a:extLst>
                <a:ext uri="{FF2B5EF4-FFF2-40B4-BE49-F238E27FC236}">
                  <a16:creationId xmlns:a16="http://schemas.microsoft.com/office/drawing/2014/main" id="{FBBA631F-7708-23C0-EB2E-7C304B7B608C}"/>
                </a:ext>
              </a:extLst>
            </p:cNvPr>
            <p:cNvSpPr txBox="1"/>
            <p:nvPr/>
          </p:nvSpPr>
          <p:spPr>
            <a:xfrm>
              <a:off x="4691856" y="1230656"/>
              <a:ext cx="437940" cy="369332"/>
            </a:xfrm>
            <a:prstGeom prst="rect">
              <a:avLst/>
            </a:prstGeom>
            <a:noFill/>
          </p:spPr>
          <p:txBody>
            <a:bodyPr wrap="none" rtlCol="0">
              <a:spAutoFit/>
            </a:bodyPr>
            <a:lstStyle/>
            <a:p>
              <a:r>
                <a:rPr lang="en-IN" dirty="0"/>
                <a:t>w</a:t>
              </a:r>
              <a:r>
                <a:rPr lang="en-IN" baseline="-25000" dirty="0"/>
                <a:t>2</a:t>
              </a:r>
            </a:p>
          </p:txBody>
        </p:sp>
        <p:sp>
          <p:nvSpPr>
            <p:cNvPr id="46" name="TextBox 45">
              <a:extLst>
                <a:ext uri="{FF2B5EF4-FFF2-40B4-BE49-F238E27FC236}">
                  <a16:creationId xmlns:a16="http://schemas.microsoft.com/office/drawing/2014/main" id="{0135A7B9-FB97-8A1E-8D4D-BA75A6544D8A}"/>
                </a:ext>
              </a:extLst>
            </p:cNvPr>
            <p:cNvSpPr txBox="1"/>
            <p:nvPr/>
          </p:nvSpPr>
          <p:spPr>
            <a:xfrm>
              <a:off x="4694843" y="1522866"/>
              <a:ext cx="402674" cy="369332"/>
            </a:xfrm>
            <a:prstGeom prst="rect">
              <a:avLst/>
            </a:prstGeom>
            <a:noFill/>
          </p:spPr>
          <p:txBody>
            <a:bodyPr wrap="none" rtlCol="0">
              <a:spAutoFit/>
            </a:bodyPr>
            <a:lstStyle/>
            <a:p>
              <a:r>
                <a:rPr lang="en-IN" dirty="0" err="1"/>
                <a:t>w</a:t>
              </a:r>
              <a:r>
                <a:rPr lang="en-IN" baseline="-25000" dirty="0" err="1"/>
                <a:t>i</a:t>
              </a:r>
              <a:endParaRPr lang="en-IN" baseline="-25000" dirty="0"/>
            </a:p>
          </p:txBody>
        </p:sp>
      </p:grpSp>
      <p:sp>
        <p:nvSpPr>
          <p:cNvPr id="39" name="TextBox 38">
            <a:extLst>
              <a:ext uri="{FF2B5EF4-FFF2-40B4-BE49-F238E27FC236}">
                <a16:creationId xmlns:a16="http://schemas.microsoft.com/office/drawing/2014/main" id="{8A03828E-8DB4-C710-67C5-FEC67C5FB172}"/>
              </a:ext>
            </a:extLst>
          </p:cNvPr>
          <p:cNvSpPr txBox="1"/>
          <p:nvPr/>
        </p:nvSpPr>
        <p:spPr>
          <a:xfrm>
            <a:off x="7452173" y="4297115"/>
            <a:ext cx="4188541" cy="369332"/>
          </a:xfrm>
          <a:prstGeom prst="rect">
            <a:avLst/>
          </a:prstGeom>
          <a:noFill/>
        </p:spPr>
        <p:txBody>
          <a:bodyPr wrap="square" rtlCol="0">
            <a:spAutoFit/>
          </a:bodyPr>
          <a:lstStyle/>
          <a:p>
            <a:r>
              <a:rPr lang="en-IN" dirty="0"/>
              <a:t>w</a:t>
            </a:r>
            <a:r>
              <a:rPr lang="en-IN" baseline="-25000" dirty="0"/>
              <a:t>0</a:t>
            </a:r>
            <a:r>
              <a:rPr lang="en-IN" dirty="0"/>
              <a:t>.x</a:t>
            </a:r>
            <a:r>
              <a:rPr lang="en-IN" baseline="-25000" dirty="0"/>
              <a:t>0</a:t>
            </a:r>
            <a:r>
              <a:rPr lang="en-IN" dirty="0"/>
              <a:t> + w</a:t>
            </a:r>
            <a:r>
              <a:rPr lang="en-IN" baseline="-25000" dirty="0"/>
              <a:t>1</a:t>
            </a:r>
            <a:r>
              <a:rPr lang="en-IN" dirty="0"/>
              <a:t>.x</a:t>
            </a:r>
            <a:r>
              <a:rPr lang="en-IN" baseline="-25000" dirty="0"/>
              <a:t>1</a:t>
            </a:r>
            <a:r>
              <a:rPr lang="en-IN" dirty="0"/>
              <a:t> + w</a:t>
            </a:r>
            <a:r>
              <a:rPr lang="en-IN" baseline="-25000" dirty="0"/>
              <a:t>2</a:t>
            </a:r>
            <a:r>
              <a:rPr lang="en-IN" dirty="0"/>
              <a:t>.x</a:t>
            </a:r>
            <a:r>
              <a:rPr lang="en-IN" baseline="-25000" dirty="0"/>
              <a:t>2</a:t>
            </a:r>
            <a:r>
              <a:rPr lang="en-IN" dirty="0"/>
              <a:t> + … </a:t>
            </a:r>
            <a:r>
              <a:rPr lang="en-IN" dirty="0" err="1"/>
              <a:t>w</a:t>
            </a:r>
            <a:r>
              <a:rPr lang="en-IN" baseline="-25000" dirty="0" err="1"/>
              <a:t>i</a:t>
            </a:r>
            <a:r>
              <a:rPr lang="en-IN" dirty="0" err="1"/>
              <a:t>.x</a:t>
            </a:r>
            <a:r>
              <a:rPr lang="en-IN" baseline="-25000" dirty="0" err="1"/>
              <a:t>i</a:t>
            </a:r>
            <a:endParaRPr lang="en-IN" baseline="-25000" dirty="0"/>
          </a:p>
        </p:txBody>
      </p:sp>
    </p:spTree>
    <p:extLst>
      <p:ext uri="{BB962C8B-B14F-4D97-AF65-F5344CB8AC3E}">
        <p14:creationId xmlns:p14="http://schemas.microsoft.com/office/powerpoint/2010/main" val="55765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4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50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500"/>
                                  </p:stCondLst>
                                  <p:childTnLst>
                                    <p:set>
                                      <p:cBhvr>
                                        <p:cTn id="15" dur="1" fill="hold">
                                          <p:stCondLst>
                                            <p:cond delay="0"/>
                                          </p:stCondLst>
                                        </p:cTn>
                                        <p:tgtEl>
                                          <p:spTgt spid="29"/>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1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34"/>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2000"/>
                                  </p:stCondLst>
                                  <p:childTnLst>
                                    <p:set>
                                      <p:cBhvr>
                                        <p:cTn id="28" dur="1" fill="hold">
                                          <p:stCondLst>
                                            <p:cond delay="0"/>
                                          </p:stCondLst>
                                        </p:cTn>
                                        <p:tgtEl>
                                          <p:spTgt spid="31"/>
                                        </p:tgtEl>
                                        <p:attrNameLst>
                                          <p:attrName>style.visibility</p:attrName>
                                        </p:attrNameLst>
                                      </p:cBhvr>
                                      <p:to>
                                        <p:strVal val="visible"/>
                                      </p:to>
                                    </p:set>
                                  </p:childTnLst>
                                </p:cTn>
                              </p:par>
                            </p:childTnLst>
                          </p:cTn>
                        </p:par>
                        <p:par>
                          <p:cTn id="29" fill="hold">
                            <p:stCondLst>
                              <p:cond delay="2500"/>
                            </p:stCondLst>
                            <p:childTnLst>
                              <p:par>
                                <p:cTn id="30" presetID="10" presetClass="entr" presetSubtype="0" fill="hold" grpId="0" nodeType="afterEffect">
                                  <p:stCondLst>
                                    <p:cond delay="20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 grpId="0"/>
      <p:bldP spid="1151"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4AEA-FC70-1D9F-CE21-0992318FAACA}"/>
              </a:ext>
            </a:extLst>
          </p:cNvPr>
          <p:cNvSpPr>
            <a:spLocks noGrp="1"/>
          </p:cNvSpPr>
          <p:nvPr>
            <p:ph type="title"/>
          </p:nvPr>
        </p:nvSpPr>
        <p:spPr/>
        <p:txBody>
          <a:bodyPr>
            <a:normAutofit/>
          </a:bodyPr>
          <a:lstStyle/>
          <a:p>
            <a:r>
              <a:rPr lang="en-US" b="0" dirty="0"/>
              <a:t>NN terms and hyperparameters</a:t>
            </a:r>
            <a:endParaRPr lang="en-US" b="0" noProof="0" dirty="0"/>
          </a:p>
        </p:txBody>
      </p:sp>
      <p:sp>
        <p:nvSpPr>
          <p:cNvPr id="3" name="Content Placeholder 2">
            <a:extLst>
              <a:ext uri="{FF2B5EF4-FFF2-40B4-BE49-F238E27FC236}">
                <a16:creationId xmlns:a16="http://schemas.microsoft.com/office/drawing/2014/main" id="{120F61A8-326A-B221-22B6-A5D7AF4DBC77}"/>
              </a:ext>
            </a:extLst>
          </p:cNvPr>
          <p:cNvSpPr>
            <a:spLocks noGrp="1"/>
          </p:cNvSpPr>
          <p:nvPr>
            <p:ph idx="1"/>
          </p:nvPr>
        </p:nvSpPr>
        <p:spPr/>
        <p:txBody>
          <a:bodyPr/>
          <a:lstStyle/>
          <a:p>
            <a:r>
              <a:rPr lang="en-IN" dirty="0"/>
              <a:t>The perceptron</a:t>
            </a:r>
          </a:p>
          <a:p>
            <a:endParaRPr lang="en-IN" dirty="0"/>
          </a:p>
          <a:p>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78DDAEC0-ADB8-DBB6-78B8-02FA056F3708}"/>
              </a:ext>
            </a:extLst>
          </p:cNvPr>
          <p:cNvSpPr>
            <a:spLocks noGrp="1"/>
          </p:cNvSpPr>
          <p:nvPr>
            <p:ph type="dt" sz="half" idx="2"/>
          </p:nvPr>
        </p:nvSpPr>
        <p:spPr>
          <a:xfrm>
            <a:off x="7678735" y="6230109"/>
            <a:ext cx="2743200" cy="365125"/>
          </a:xfrm>
        </p:spPr>
        <p:txBody>
          <a:bodyPr/>
          <a:lstStyle/>
          <a:p>
            <a:fld id="{5D671D60-9DA9-4DFA-A8E6-053A2315C3D9}" type="datetime1">
              <a:rPr lang="en-IN" smtClean="0"/>
              <a:t>20-03-2023</a:t>
            </a:fld>
            <a:endParaRPr lang="en-IN"/>
          </a:p>
        </p:txBody>
      </p:sp>
      <p:sp>
        <p:nvSpPr>
          <p:cNvPr id="5" name="Footer Placeholder 4">
            <a:extLst>
              <a:ext uri="{FF2B5EF4-FFF2-40B4-BE49-F238E27FC236}">
                <a16:creationId xmlns:a16="http://schemas.microsoft.com/office/drawing/2014/main" id="{0F514687-8944-E3E2-3569-141E80C9B22E}"/>
              </a:ext>
            </a:extLst>
          </p:cNvPr>
          <p:cNvSpPr>
            <a:spLocks noGrp="1"/>
          </p:cNvSpPr>
          <p:nvPr>
            <p:ph type="ftr" sz="quarter" idx="3"/>
          </p:nvPr>
        </p:nvSpPr>
        <p:spPr>
          <a:xfrm>
            <a:off x="913795" y="6230110"/>
            <a:ext cx="6672865" cy="365125"/>
          </a:xfrm>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6" name="Slide Number Placeholder 5">
            <a:extLst>
              <a:ext uri="{FF2B5EF4-FFF2-40B4-BE49-F238E27FC236}">
                <a16:creationId xmlns:a16="http://schemas.microsoft.com/office/drawing/2014/main" id="{0B57E7AA-4352-4AB7-E564-FB80C319F006}"/>
              </a:ext>
            </a:extLst>
          </p:cNvPr>
          <p:cNvSpPr>
            <a:spLocks noGrp="1"/>
          </p:cNvSpPr>
          <p:nvPr>
            <p:ph type="sldNum" sz="quarter" idx="4"/>
          </p:nvPr>
        </p:nvSpPr>
        <p:spPr>
          <a:xfrm>
            <a:off x="10524660" y="6230109"/>
            <a:ext cx="753545" cy="365125"/>
          </a:xfrm>
        </p:spPr>
        <p:txBody>
          <a:bodyPr/>
          <a:lstStyle/>
          <a:p>
            <a:fld id="{54786209-08AE-4CA1-9D59-F8323CDB3424}" type="slidenum">
              <a:rPr lang="en-IN" smtClean="0"/>
              <a:t>14</a:t>
            </a:fld>
            <a:endParaRPr lang="en-IN"/>
          </a:p>
        </p:txBody>
      </p:sp>
      <p:sp>
        <p:nvSpPr>
          <p:cNvPr id="7" name="Flowchart: Connector 6">
            <a:extLst>
              <a:ext uri="{FF2B5EF4-FFF2-40B4-BE49-F238E27FC236}">
                <a16:creationId xmlns:a16="http://schemas.microsoft.com/office/drawing/2014/main" id="{672FACE3-2ED6-0A7B-5462-DFD69B35DEF2}"/>
              </a:ext>
            </a:extLst>
          </p:cNvPr>
          <p:cNvSpPr/>
          <p:nvPr/>
        </p:nvSpPr>
        <p:spPr>
          <a:xfrm>
            <a:off x="5868958" y="2192692"/>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DDA7521C-D8EC-FF17-E2E9-3CA55D6F01BF}"/>
              </a:ext>
            </a:extLst>
          </p:cNvPr>
          <p:cNvSpPr/>
          <p:nvPr/>
        </p:nvSpPr>
        <p:spPr>
          <a:xfrm>
            <a:off x="5868958" y="2933958"/>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665C828E-FEF0-1E06-5B8D-04BD83811B73}"/>
              </a:ext>
            </a:extLst>
          </p:cNvPr>
          <p:cNvSpPr/>
          <p:nvPr/>
        </p:nvSpPr>
        <p:spPr>
          <a:xfrm>
            <a:off x="5868958" y="367522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0A83ECA0-6933-0865-25A9-5DD684C75980}"/>
              </a:ext>
            </a:extLst>
          </p:cNvPr>
          <p:cNvSpPr/>
          <p:nvPr/>
        </p:nvSpPr>
        <p:spPr>
          <a:xfrm>
            <a:off x="5868958" y="482187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D149B3ED-88EA-3761-6CDB-57049FEF6F40}"/>
              </a:ext>
            </a:extLst>
          </p:cNvPr>
          <p:cNvSpPr/>
          <p:nvPr/>
        </p:nvSpPr>
        <p:spPr>
          <a:xfrm>
            <a:off x="8120745" y="100148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41DBF7DD-0D0E-77A4-8736-DFC77C41862F}"/>
              </a:ext>
            </a:extLst>
          </p:cNvPr>
          <p:cNvSpPr/>
          <p:nvPr/>
        </p:nvSpPr>
        <p:spPr>
          <a:xfrm>
            <a:off x="8120745" y="1742750"/>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8322E63D-8E7B-FEF8-B538-4B7B3D03C30C}"/>
              </a:ext>
            </a:extLst>
          </p:cNvPr>
          <p:cNvSpPr/>
          <p:nvPr/>
        </p:nvSpPr>
        <p:spPr>
          <a:xfrm>
            <a:off x="8120745" y="2484016"/>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E22A800A-D771-2B8A-2263-EC647EB47484}"/>
              </a:ext>
            </a:extLst>
          </p:cNvPr>
          <p:cNvSpPr/>
          <p:nvPr/>
        </p:nvSpPr>
        <p:spPr>
          <a:xfrm>
            <a:off x="8120745" y="3225282"/>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19A98D48-7A3E-D36F-7F34-94726AEBB5E0}"/>
              </a:ext>
            </a:extLst>
          </p:cNvPr>
          <p:cNvSpPr/>
          <p:nvPr/>
        </p:nvSpPr>
        <p:spPr>
          <a:xfrm>
            <a:off x="8120745" y="4343918"/>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1" name="Flowchart: Connector 20">
            <a:extLst>
              <a:ext uri="{FF2B5EF4-FFF2-40B4-BE49-F238E27FC236}">
                <a16:creationId xmlns:a16="http://schemas.microsoft.com/office/drawing/2014/main" id="{1DFB14A6-403E-A531-4E5A-62909D05C25F}"/>
              </a:ext>
            </a:extLst>
          </p:cNvPr>
          <p:cNvSpPr/>
          <p:nvPr/>
        </p:nvSpPr>
        <p:spPr>
          <a:xfrm>
            <a:off x="8120745" y="508518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2" name="Flowchart: Connector 21">
            <a:extLst>
              <a:ext uri="{FF2B5EF4-FFF2-40B4-BE49-F238E27FC236}">
                <a16:creationId xmlns:a16="http://schemas.microsoft.com/office/drawing/2014/main" id="{751751FF-034D-94EE-C4F9-15E1E8C2DE7C}"/>
              </a:ext>
            </a:extLst>
          </p:cNvPr>
          <p:cNvSpPr/>
          <p:nvPr/>
        </p:nvSpPr>
        <p:spPr>
          <a:xfrm>
            <a:off x="10154824" y="242388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3" name="Flowchart: Connector 22">
            <a:extLst>
              <a:ext uri="{FF2B5EF4-FFF2-40B4-BE49-F238E27FC236}">
                <a16:creationId xmlns:a16="http://schemas.microsoft.com/office/drawing/2014/main" id="{63732B15-B98C-8FD6-1A23-DC3658A88E5E}"/>
              </a:ext>
            </a:extLst>
          </p:cNvPr>
          <p:cNvSpPr/>
          <p:nvPr/>
        </p:nvSpPr>
        <p:spPr>
          <a:xfrm>
            <a:off x="10154824" y="3131957"/>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4" name="Flowchart: Connector 23">
            <a:extLst>
              <a:ext uri="{FF2B5EF4-FFF2-40B4-BE49-F238E27FC236}">
                <a16:creationId xmlns:a16="http://schemas.microsoft.com/office/drawing/2014/main" id="{1C31BC33-D040-5718-7985-BC40DA5976C2}"/>
              </a:ext>
            </a:extLst>
          </p:cNvPr>
          <p:cNvSpPr/>
          <p:nvPr/>
        </p:nvSpPr>
        <p:spPr>
          <a:xfrm>
            <a:off x="10154824" y="3891595"/>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21971FC2-F8C1-A998-42CC-2EBD4F052647}"/>
              </a:ext>
            </a:extLst>
          </p:cNvPr>
          <p:cNvCxnSpPr>
            <a:cxnSpLocks/>
            <a:stCxn id="7" idx="6"/>
            <a:endCxn id="16" idx="2"/>
          </p:cNvCxnSpPr>
          <p:nvPr/>
        </p:nvCxnSpPr>
        <p:spPr>
          <a:xfrm flipV="1">
            <a:off x="6279505" y="1188097"/>
            <a:ext cx="1841240" cy="1191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922DEDA-1244-F781-51B9-230B61886281}"/>
              </a:ext>
            </a:extLst>
          </p:cNvPr>
          <p:cNvCxnSpPr>
            <a:cxnSpLocks/>
            <a:stCxn id="7" idx="6"/>
            <a:endCxn id="17" idx="2"/>
          </p:cNvCxnSpPr>
          <p:nvPr/>
        </p:nvCxnSpPr>
        <p:spPr>
          <a:xfrm flipV="1">
            <a:off x="6279505" y="1929363"/>
            <a:ext cx="1841240" cy="44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CA2D879-844E-6665-F477-239DE999CAC2}"/>
              </a:ext>
            </a:extLst>
          </p:cNvPr>
          <p:cNvCxnSpPr>
            <a:cxnSpLocks/>
            <a:stCxn id="7" idx="6"/>
            <a:endCxn id="19" idx="2"/>
          </p:cNvCxnSpPr>
          <p:nvPr/>
        </p:nvCxnSpPr>
        <p:spPr>
          <a:xfrm>
            <a:off x="6279505" y="2379305"/>
            <a:ext cx="1841240" cy="1032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F6E163-678D-A267-1830-0F5183EEB22F}"/>
              </a:ext>
            </a:extLst>
          </p:cNvPr>
          <p:cNvCxnSpPr>
            <a:cxnSpLocks/>
            <a:stCxn id="7" idx="6"/>
            <a:endCxn id="20" idx="2"/>
          </p:cNvCxnSpPr>
          <p:nvPr/>
        </p:nvCxnSpPr>
        <p:spPr>
          <a:xfrm>
            <a:off x="6279505" y="2379305"/>
            <a:ext cx="1841240" cy="2151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905321C-94AF-B996-E593-5DA0B3A03899}"/>
              </a:ext>
            </a:extLst>
          </p:cNvPr>
          <p:cNvCxnSpPr>
            <a:cxnSpLocks/>
            <a:stCxn id="7" idx="6"/>
            <a:endCxn id="21" idx="2"/>
          </p:cNvCxnSpPr>
          <p:nvPr/>
        </p:nvCxnSpPr>
        <p:spPr>
          <a:xfrm>
            <a:off x="6279505" y="2379305"/>
            <a:ext cx="1841240" cy="2892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60B4E0-2BD5-F6BA-BFDC-7B42CC4B1903}"/>
              </a:ext>
            </a:extLst>
          </p:cNvPr>
          <p:cNvCxnSpPr>
            <a:cxnSpLocks/>
            <a:endCxn id="18" idx="2"/>
          </p:cNvCxnSpPr>
          <p:nvPr/>
        </p:nvCxnSpPr>
        <p:spPr>
          <a:xfrm>
            <a:off x="6267152" y="2351833"/>
            <a:ext cx="1853593" cy="318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EA84AC-DF69-47E3-79B7-662B168B941F}"/>
              </a:ext>
            </a:extLst>
          </p:cNvPr>
          <p:cNvCxnSpPr>
            <a:cxnSpLocks/>
            <a:stCxn id="13" idx="6"/>
            <a:endCxn id="16" idx="2"/>
          </p:cNvCxnSpPr>
          <p:nvPr/>
        </p:nvCxnSpPr>
        <p:spPr>
          <a:xfrm flipV="1">
            <a:off x="6279505" y="1188097"/>
            <a:ext cx="1841240" cy="1932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D68506-CCFC-421E-3EA0-FC7EB4364FFF}"/>
              </a:ext>
            </a:extLst>
          </p:cNvPr>
          <p:cNvCxnSpPr>
            <a:cxnSpLocks/>
            <a:stCxn id="13" idx="6"/>
            <a:endCxn id="17" idx="2"/>
          </p:cNvCxnSpPr>
          <p:nvPr/>
        </p:nvCxnSpPr>
        <p:spPr>
          <a:xfrm flipV="1">
            <a:off x="6279505" y="1929363"/>
            <a:ext cx="1841240" cy="1191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420A69D-AC5B-109C-D0F5-EDC7F2591112}"/>
              </a:ext>
            </a:extLst>
          </p:cNvPr>
          <p:cNvCxnSpPr>
            <a:cxnSpLocks/>
            <a:stCxn id="13" idx="6"/>
            <a:endCxn id="18" idx="2"/>
          </p:cNvCxnSpPr>
          <p:nvPr/>
        </p:nvCxnSpPr>
        <p:spPr>
          <a:xfrm flipV="1">
            <a:off x="6279505" y="2670629"/>
            <a:ext cx="1841240" cy="44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F502D8E-99F1-FE1A-A5C5-E85BB9BEECAC}"/>
              </a:ext>
            </a:extLst>
          </p:cNvPr>
          <p:cNvCxnSpPr>
            <a:cxnSpLocks/>
            <a:endCxn id="19" idx="2"/>
          </p:cNvCxnSpPr>
          <p:nvPr/>
        </p:nvCxnSpPr>
        <p:spPr>
          <a:xfrm>
            <a:off x="6291614" y="3120570"/>
            <a:ext cx="1829131" cy="291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A125A6C-803F-4204-A2A8-4468AD2773C0}"/>
              </a:ext>
            </a:extLst>
          </p:cNvPr>
          <p:cNvCxnSpPr>
            <a:cxnSpLocks/>
            <a:stCxn id="14" idx="6"/>
            <a:endCxn id="20" idx="2"/>
          </p:cNvCxnSpPr>
          <p:nvPr/>
        </p:nvCxnSpPr>
        <p:spPr>
          <a:xfrm>
            <a:off x="6279505" y="3861837"/>
            <a:ext cx="1841240" cy="668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D351EB-FD0E-111E-E002-8255AC4B2DB5}"/>
              </a:ext>
            </a:extLst>
          </p:cNvPr>
          <p:cNvCxnSpPr>
            <a:cxnSpLocks/>
            <a:endCxn id="20" idx="2"/>
          </p:cNvCxnSpPr>
          <p:nvPr/>
        </p:nvCxnSpPr>
        <p:spPr>
          <a:xfrm>
            <a:off x="6298248" y="3119637"/>
            <a:ext cx="1822497" cy="1410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D40DC07-034F-0003-0862-1D2D707BFA23}"/>
              </a:ext>
            </a:extLst>
          </p:cNvPr>
          <p:cNvCxnSpPr>
            <a:cxnSpLocks/>
            <a:stCxn id="13" idx="6"/>
            <a:endCxn id="21" idx="2"/>
          </p:cNvCxnSpPr>
          <p:nvPr/>
        </p:nvCxnSpPr>
        <p:spPr>
          <a:xfrm>
            <a:off x="6279505" y="3120571"/>
            <a:ext cx="1841240" cy="2151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996D1FF-75B8-48B4-3D02-27154CF66ADA}"/>
              </a:ext>
            </a:extLst>
          </p:cNvPr>
          <p:cNvCxnSpPr>
            <a:cxnSpLocks/>
            <a:stCxn id="14" idx="6"/>
            <a:endCxn id="19" idx="2"/>
          </p:cNvCxnSpPr>
          <p:nvPr/>
        </p:nvCxnSpPr>
        <p:spPr>
          <a:xfrm flipV="1">
            <a:off x="6279505" y="3411895"/>
            <a:ext cx="1841240" cy="44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6D92D-B7EF-C782-54A2-D8667C774899}"/>
              </a:ext>
            </a:extLst>
          </p:cNvPr>
          <p:cNvCxnSpPr>
            <a:cxnSpLocks/>
            <a:stCxn id="14" idx="6"/>
            <a:endCxn id="16" idx="2"/>
          </p:cNvCxnSpPr>
          <p:nvPr/>
        </p:nvCxnSpPr>
        <p:spPr>
          <a:xfrm flipV="1">
            <a:off x="6279505" y="1188097"/>
            <a:ext cx="1841240" cy="267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2F7DB3DF-7182-57AC-7672-FC514EBF4689}"/>
              </a:ext>
            </a:extLst>
          </p:cNvPr>
          <p:cNvCxnSpPr>
            <a:cxnSpLocks/>
            <a:stCxn id="14" idx="6"/>
            <a:endCxn id="18" idx="2"/>
          </p:cNvCxnSpPr>
          <p:nvPr/>
        </p:nvCxnSpPr>
        <p:spPr>
          <a:xfrm flipV="1">
            <a:off x="6279505" y="2670629"/>
            <a:ext cx="1841240" cy="1191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2695C4DB-C999-BFCB-8575-74A2C4274D12}"/>
              </a:ext>
            </a:extLst>
          </p:cNvPr>
          <p:cNvCxnSpPr>
            <a:cxnSpLocks/>
            <a:stCxn id="14" idx="6"/>
            <a:endCxn id="17" idx="2"/>
          </p:cNvCxnSpPr>
          <p:nvPr/>
        </p:nvCxnSpPr>
        <p:spPr>
          <a:xfrm flipV="1">
            <a:off x="6279505" y="1929363"/>
            <a:ext cx="1841240" cy="1932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A6653C1B-6E5C-2F7C-B494-109E3552510C}"/>
              </a:ext>
            </a:extLst>
          </p:cNvPr>
          <p:cNvCxnSpPr>
            <a:cxnSpLocks/>
            <a:stCxn id="14" idx="6"/>
            <a:endCxn id="21" idx="2"/>
          </p:cNvCxnSpPr>
          <p:nvPr/>
        </p:nvCxnSpPr>
        <p:spPr>
          <a:xfrm>
            <a:off x="6279505" y="3861837"/>
            <a:ext cx="1841240" cy="140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90DD065-C905-935B-F1DE-3ED642CF11D5}"/>
              </a:ext>
            </a:extLst>
          </p:cNvPr>
          <p:cNvCxnSpPr>
            <a:cxnSpLocks/>
            <a:endCxn id="17" idx="2"/>
          </p:cNvCxnSpPr>
          <p:nvPr/>
        </p:nvCxnSpPr>
        <p:spPr>
          <a:xfrm flipV="1">
            <a:off x="6287587" y="1929363"/>
            <a:ext cx="1833158" cy="3087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71D7EB1-4602-B1F0-A482-4FF6FE174D82}"/>
              </a:ext>
            </a:extLst>
          </p:cNvPr>
          <p:cNvCxnSpPr>
            <a:cxnSpLocks/>
            <a:stCxn id="15" idx="6"/>
            <a:endCxn id="20" idx="2"/>
          </p:cNvCxnSpPr>
          <p:nvPr/>
        </p:nvCxnSpPr>
        <p:spPr>
          <a:xfrm flipV="1">
            <a:off x="6279505" y="4530531"/>
            <a:ext cx="1841240" cy="477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C7FEAFBC-F7C9-CEF9-398E-031C7CCDD964}"/>
              </a:ext>
            </a:extLst>
          </p:cNvPr>
          <p:cNvCxnSpPr>
            <a:cxnSpLocks/>
            <a:stCxn id="15" idx="6"/>
            <a:endCxn id="16" idx="2"/>
          </p:cNvCxnSpPr>
          <p:nvPr/>
        </p:nvCxnSpPr>
        <p:spPr>
          <a:xfrm flipV="1">
            <a:off x="6279505" y="1188097"/>
            <a:ext cx="1841240" cy="3820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538BEA23-3F67-E405-7052-E5385FFD1F60}"/>
              </a:ext>
            </a:extLst>
          </p:cNvPr>
          <p:cNvCxnSpPr>
            <a:cxnSpLocks/>
            <a:stCxn id="15" idx="6"/>
            <a:endCxn id="21" idx="2"/>
          </p:cNvCxnSpPr>
          <p:nvPr/>
        </p:nvCxnSpPr>
        <p:spPr>
          <a:xfrm>
            <a:off x="6279505" y="5008487"/>
            <a:ext cx="1841240" cy="263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315C640C-963E-5FFE-5D3F-CAF284B40F10}"/>
              </a:ext>
            </a:extLst>
          </p:cNvPr>
          <p:cNvCxnSpPr>
            <a:cxnSpLocks/>
            <a:stCxn id="15" idx="6"/>
            <a:endCxn id="19" idx="2"/>
          </p:cNvCxnSpPr>
          <p:nvPr/>
        </p:nvCxnSpPr>
        <p:spPr>
          <a:xfrm flipV="1">
            <a:off x="6279505" y="3411895"/>
            <a:ext cx="1841240" cy="1596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0D26412-BEF4-EA73-CC2F-F1463E2410CE}"/>
              </a:ext>
            </a:extLst>
          </p:cNvPr>
          <p:cNvCxnSpPr>
            <a:cxnSpLocks/>
            <a:stCxn id="15" idx="6"/>
            <a:endCxn id="18" idx="2"/>
          </p:cNvCxnSpPr>
          <p:nvPr/>
        </p:nvCxnSpPr>
        <p:spPr>
          <a:xfrm flipV="1">
            <a:off x="6279505" y="2670629"/>
            <a:ext cx="1841240" cy="2337858"/>
          </a:xfrm>
          <a:prstGeom prst="line">
            <a:avLst/>
          </a:prstGeom>
        </p:spPr>
        <p:style>
          <a:lnRef idx="1">
            <a:schemeClr val="accent1"/>
          </a:lnRef>
          <a:fillRef idx="0">
            <a:schemeClr val="accent1"/>
          </a:fillRef>
          <a:effectRef idx="0">
            <a:schemeClr val="accent1"/>
          </a:effectRef>
          <a:fontRef idx="minor">
            <a:schemeClr val="tx1"/>
          </a:fontRef>
        </p:style>
      </p:cxnSp>
      <p:sp>
        <p:nvSpPr>
          <p:cNvPr id="1065" name="Flowchart: Connector 1064">
            <a:extLst>
              <a:ext uri="{FF2B5EF4-FFF2-40B4-BE49-F238E27FC236}">
                <a16:creationId xmlns:a16="http://schemas.microsoft.com/office/drawing/2014/main" id="{4FB4E05E-C7CD-9EEF-B4CD-CAC249E2B9EC}"/>
              </a:ext>
            </a:extLst>
          </p:cNvPr>
          <p:cNvSpPr/>
          <p:nvPr/>
        </p:nvSpPr>
        <p:spPr>
          <a:xfrm flipH="1">
            <a:off x="6051372" y="4304793"/>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6" name="Flowchart: Connector 1065">
            <a:extLst>
              <a:ext uri="{FF2B5EF4-FFF2-40B4-BE49-F238E27FC236}">
                <a16:creationId xmlns:a16="http://schemas.microsoft.com/office/drawing/2014/main" id="{A4CF2F5B-02B6-266C-B5FC-E2D766A86F0E}"/>
              </a:ext>
            </a:extLst>
          </p:cNvPr>
          <p:cNvSpPr/>
          <p:nvPr/>
        </p:nvSpPr>
        <p:spPr>
          <a:xfrm flipH="1">
            <a:off x="6051372" y="4567683"/>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7" name="Flowchart: Connector 1066">
            <a:extLst>
              <a:ext uri="{FF2B5EF4-FFF2-40B4-BE49-F238E27FC236}">
                <a16:creationId xmlns:a16="http://schemas.microsoft.com/office/drawing/2014/main" id="{5C76F9F3-195B-EA18-CE22-E32FDB31C600}"/>
              </a:ext>
            </a:extLst>
          </p:cNvPr>
          <p:cNvSpPr/>
          <p:nvPr/>
        </p:nvSpPr>
        <p:spPr>
          <a:xfrm flipH="1">
            <a:off x="8303159" y="3752831"/>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8" name="Flowchart: Connector 1067">
            <a:extLst>
              <a:ext uri="{FF2B5EF4-FFF2-40B4-BE49-F238E27FC236}">
                <a16:creationId xmlns:a16="http://schemas.microsoft.com/office/drawing/2014/main" id="{34CD079F-FA41-5A58-53CB-0C5A2A533E33}"/>
              </a:ext>
            </a:extLst>
          </p:cNvPr>
          <p:cNvSpPr/>
          <p:nvPr/>
        </p:nvSpPr>
        <p:spPr>
          <a:xfrm flipH="1">
            <a:off x="8303159" y="4015721"/>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1070" name="Straight Connector 1069">
            <a:extLst>
              <a:ext uri="{FF2B5EF4-FFF2-40B4-BE49-F238E27FC236}">
                <a16:creationId xmlns:a16="http://schemas.microsoft.com/office/drawing/2014/main" id="{2A6C84F9-3CEB-1F59-25F7-CE7B405CC3DA}"/>
              </a:ext>
            </a:extLst>
          </p:cNvPr>
          <p:cNvCxnSpPr>
            <a:stCxn id="16" idx="6"/>
            <a:endCxn id="22" idx="2"/>
          </p:cNvCxnSpPr>
          <p:nvPr/>
        </p:nvCxnSpPr>
        <p:spPr>
          <a:xfrm>
            <a:off x="8531292" y="1188097"/>
            <a:ext cx="1623532" cy="142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5C91A5B3-73D4-5969-2005-40F2103B73EE}"/>
              </a:ext>
            </a:extLst>
          </p:cNvPr>
          <p:cNvCxnSpPr>
            <a:stCxn id="17" idx="6"/>
            <a:endCxn id="22" idx="2"/>
          </p:cNvCxnSpPr>
          <p:nvPr/>
        </p:nvCxnSpPr>
        <p:spPr>
          <a:xfrm>
            <a:off x="8531292" y="1929363"/>
            <a:ext cx="1623532" cy="68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3" name="Straight Connector 1072">
            <a:extLst>
              <a:ext uri="{FF2B5EF4-FFF2-40B4-BE49-F238E27FC236}">
                <a16:creationId xmlns:a16="http://schemas.microsoft.com/office/drawing/2014/main" id="{AA84B14D-5DF5-1906-0B7A-C04862A2BF0F}"/>
              </a:ext>
            </a:extLst>
          </p:cNvPr>
          <p:cNvCxnSpPr>
            <a:cxnSpLocks/>
            <a:stCxn id="18" idx="6"/>
            <a:endCxn id="22" idx="2"/>
          </p:cNvCxnSpPr>
          <p:nvPr/>
        </p:nvCxnSpPr>
        <p:spPr>
          <a:xfrm flipV="1">
            <a:off x="8531292" y="2610497"/>
            <a:ext cx="1623532" cy="60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0ED600E3-18D9-4AB7-93BA-1CC9576A7199}"/>
              </a:ext>
            </a:extLst>
          </p:cNvPr>
          <p:cNvCxnSpPr>
            <a:cxnSpLocks/>
            <a:stCxn id="19" idx="6"/>
            <a:endCxn id="22" idx="2"/>
          </p:cNvCxnSpPr>
          <p:nvPr/>
        </p:nvCxnSpPr>
        <p:spPr>
          <a:xfrm flipV="1">
            <a:off x="8531292" y="2610497"/>
            <a:ext cx="1623532" cy="80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35D69DCE-F15C-7095-CC44-B8CAC0E55944}"/>
              </a:ext>
            </a:extLst>
          </p:cNvPr>
          <p:cNvCxnSpPr>
            <a:cxnSpLocks/>
            <a:stCxn id="19" idx="6"/>
            <a:endCxn id="23" idx="2"/>
          </p:cNvCxnSpPr>
          <p:nvPr/>
        </p:nvCxnSpPr>
        <p:spPr>
          <a:xfrm flipV="1">
            <a:off x="8531292" y="3318570"/>
            <a:ext cx="1623532" cy="93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F5BCF274-4AED-9348-0DCB-3F14A23948B8}"/>
              </a:ext>
            </a:extLst>
          </p:cNvPr>
          <p:cNvCxnSpPr>
            <a:cxnSpLocks/>
            <a:stCxn id="20" idx="6"/>
            <a:endCxn id="22" idx="2"/>
          </p:cNvCxnSpPr>
          <p:nvPr/>
        </p:nvCxnSpPr>
        <p:spPr>
          <a:xfrm flipV="1">
            <a:off x="8531292" y="2610497"/>
            <a:ext cx="1623532" cy="1920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DA76CBDE-D374-CFD2-6444-A319D26B87B5}"/>
              </a:ext>
            </a:extLst>
          </p:cNvPr>
          <p:cNvCxnSpPr>
            <a:cxnSpLocks/>
            <a:stCxn id="21" idx="6"/>
            <a:endCxn id="22" idx="2"/>
          </p:cNvCxnSpPr>
          <p:nvPr/>
        </p:nvCxnSpPr>
        <p:spPr>
          <a:xfrm flipV="1">
            <a:off x="8531292" y="2610497"/>
            <a:ext cx="1623532" cy="2661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4FC301D3-0A09-602F-5FB6-A7C074D51E06}"/>
              </a:ext>
            </a:extLst>
          </p:cNvPr>
          <p:cNvCxnSpPr>
            <a:cxnSpLocks/>
            <a:stCxn id="16" idx="6"/>
            <a:endCxn id="23" idx="2"/>
          </p:cNvCxnSpPr>
          <p:nvPr/>
        </p:nvCxnSpPr>
        <p:spPr>
          <a:xfrm>
            <a:off x="8531292" y="1188097"/>
            <a:ext cx="1623532" cy="2130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91BFAB0A-DE0A-933E-C6C6-3997CC9CEE2C}"/>
              </a:ext>
            </a:extLst>
          </p:cNvPr>
          <p:cNvCxnSpPr>
            <a:cxnSpLocks/>
            <a:stCxn id="17" idx="6"/>
            <a:endCxn id="23" idx="2"/>
          </p:cNvCxnSpPr>
          <p:nvPr/>
        </p:nvCxnSpPr>
        <p:spPr>
          <a:xfrm>
            <a:off x="8531292" y="1929363"/>
            <a:ext cx="1623532" cy="1389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08B76AB4-467E-7F8B-6C02-BCA7B3D3D2E0}"/>
              </a:ext>
            </a:extLst>
          </p:cNvPr>
          <p:cNvCxnSpPr>
            <a:cxnSpLocks/>
            <a:stCxn id="18" idx="6"/>
            <a:endCxn id="23" idx="2"/>
          </p:cNvCxnSpPr>
          <p:nvPr/>
        </p:nvCxnSpPr>
        <p:spPr>
          <a:xfrm>
            <a:off x="8531292" y="2670629"/>
            <a:ext cx="1623532" cy="647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DE7E044C-BF73-8BB7-0BD2-F47B23B094B1}"/>
              </a:ext>
            </a:extLst>
          </p:cNvPr>
          <p:cNvCxnSpPr>
            <a:cxnSpLocks/>
            <a:stCxn id="21" idx="6"/>
            <a:endCxn id="23" idx="2"/>
          </p:cNvCxnSpPr>
          <p:nvPr/>
        </p:nvCxnSpPr>
        <p:spPr>
          <a:xfrm flipV="1">
            <a:off x="8531292" y="3318570"/>
            <a:ext cx="1623532" cy="1953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D7B2A023-015F-DB6F-3C31-18CDC0C2B704}"/>
              </a:ext>
            </a:extLst>
          </p:cNvPr>
          <p:cNvCxnSpPr>
            <a:cxnSpLocks/>
            <a:stCxn id="20" idx="6"/>
            <a:endCxn id="23" idx="2"/>
          </p:cNvCxnSpPr>
          <p:nvPr/>
        </p:nvCxnSpPr>
        <p:spPr>
          <a:xfrm flipV="1">
            <a:off x="8531292" y="3318570"/>
            <a:ext cx="1623532" cy="121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13B7A9B3-3ECC-42EB-3BAE-80A8708BBF54}"/>
              </a:ext>
            </a:extLst>
          </p:cNvPr>
          <p:cNvCxnSpPr>
            <a:cxnSpLocks/>
            <a:stCxn id="16" idx="6"/>
            <a:endCxn id="24" idx="2"/>
          </p:cNvCxnSpPr>
          <p:nvPr/>
        </p:nvCxnSpPr>
        <p:spPr>
          <a:xfrm>
            <a:off x="8531292" y="1188097"/>
            <a:ext cx="1623532" cy="289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F5B1F33B-4745-3BEA-424D-B5C03A759886}"/>
              </a:ext>
            </a:extLst>
          </p:cNvPr>
          <p:cNvCxnSpPr>
            <a:cxnSpLocks/>
            <a:stCxn id="17" idx="6"/>
            <a:endCxn id="24" idx="2"/>
          </p:cNvCxnSpPr>
          <p:nvPr/>
        </p:nvCxnSpPr>
        <p:spPr>
          <a:xfrm>
            <a:off x="8531292" y="1929363"/>
            <a:ext cx="1623532" cy="2148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CFC91A49-0963-6171-8FCB-DBF2ED3FA915}"/>
              </a:ext>
            </a:extLst>
          </p:cNvPr>
          <p:cNvCxnSpPr>
            <a:cxnSpLocks/>
            <a:stCxn id="18" idx="6"/>
            <a:endCxn id="24" idx="2"/>
          </p:cNvCxnSpPr>
          <p:nvPr/>
        </p:nvCxnSpPr>
        <p:spPr>
          <a:xfrm>
            <a:off x="8531292" y="2670629"/>
            <a:ext cx="1623532" cy="1407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81E76E1D-2104-23DE-9E3E-11F914027FDF}"/>
              </a:ext>
            </a:extLst>
          </p:cNvPr>
          <p:cNvCxnSpPr>
            <a:cxnSpLocks/>
            <a:stCxn id="19" idx="6"/>
            <a:endCxn id="24" idx="2"/>
          </p:cNvCxnSpPr>
          <p:nvPr/>
        </p:nvCxnSpPr>
        <p:spPr>
          <a:xfrm>
            <a:off x="8531292" y="3411895"/>
            <a:ext cx="1623532" cy="66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370A9EF-A03F-D8ED-07FB-0B1D96DF1F5E}"/>
              </a:ext>
            </a:extLst>
          </p:cNvPr>
          <p:cNvCxnSpPr>
            <a:cxnSpLocks/>
            <a:stCxn id="20" idx="6"/>
            <a:endCxn id="24" idx="2"/>
          </p:cNvCxnSpPr>
          <p:nvPr/>
        </p:nvCxnSpPr>
        <p:spPr>
          <a:xfrm flipV="1">
            <a:off x="8531292" y="4078208"/>
            <a:ext cx="1623532" cy="452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30579417-3D50-F0CD-1D5B-EAF07807B4CA}"/>
              </a:ext>
            </a:extLst>
          </p:cNvPr>
          <p:cNvCxnSpPr>
            <a:cxnSpLocks/>
            <a:stCxn id="21" idx="6"/>
            <a:endCxn id="24" idx="2"/>
          </p:cNvCxnSpPr>
          <p:nvPr/>
        </p:nvCxnSpPr>
        <p:spPr>
          <a:xfrm flipV="1">
            <a:off x="8531292" y="4078208"/>
            <a:ext cx="1623532" cy="1193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0" name="Straight Arrow Connector 1129">
            <a:extLst>
              <a:ext uri="{FF2B5EF4-FFF2-40B4-BE49-F238E27FC236}">
                <a16:creationId xmlns:a16="http://schemas.microsoft.com/office/drawing/2014/main" id="{52DD1FA6-B761-59E0-00A9-84DF24F48DC1}"/>
              </a:ext>
            </a:extLst>
          </p:cNvPr>
          <p:cNvCxnSpPr>
            <a:cxnSpLocks/>
          </p:cNvCxnSpPr>
          <p:nvPr/>
        </p:nvCxnSpPr>
        <p:spPr>
          <a:xfrm>
            <a:off x="5262465" y="2379304"/>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4" name="Straight Arrow Connector 1133">
            <a:extLst>
              <a:ext uri="{FF2B5EF4-FFF2-40B4-BE49-F238E27FC236}">
                <a16:creationId xmlns:a16="http://schemas.microsoft.com/office/drawing/2014/main" id="{7F82DF65-A3C8-D127-90F5-5441468F4F3B}"/>
              </a:ext>
            </a:extLst>
          </p:cNvPr>
          <p:cNvCxnSpPr>
            <a:cxnSpLocks/>
          </p:cNvCxnSpPr>
          <p:nvPr/>
        </p:nvCxnSpPr>
        <p:spPr>
          <a:xfrm>
            <a:off x="5262465" y="3120570"/>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5" name="Straight Arrow Connector 1134">
            <a:extLst>
              <a:ext uri="{FF2B5EF4-FFF2-40B4-BE49-F238E27FC236}">
                <a16:creationId xmlns:a16="http://schemas.microsoft.com/office/drawing/2014/main" id="{72947263-056F-9913-1CBF-77738536C58D}"/>
              </a:ext>
            </a:extLst>
          </p:cNvPr>
          <p:cNvCxnSpPr>
            <a:cxnSpLocks/>
          </p:cNvCxnSpPr>
          <p:nvPr/>
        </p:nvCxnSpPr>
        <p:spPr>
          <a:xfrm>
            <a:off x="5262465" y="3861836"/>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6" name="Straight Arrow Connector 1135">
            <a:extLst>
              <a:ext uri="{FF2B5EF4-FFF2-40B4-BE49-F238E27FC236}">
                <a16:creationId xmlns:a16="http://schemas.microsoft.com/office/drawing/2014/main" id="{6CDC8483-F37B-295F-5CCF-896A70C25C30}"/>
              </a:ext>
            </a:extLst>
          </p:cNvPr>
          <p:cNvCxnSpPr>
            <a:cxnSpLocks/>
          </p:cNvCxnSpPr>
          <p:nvPr/>
        </p:nvCxnSpPr>
        <p:spPr>
          <a:xfrm>
            <a:off x="5260911" y="5008486"/>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7" name="Straight Arrow Connector 1136">
            <a:extLst>
              <a:ext uri="{FF2B5EF4-FFF2-40B4-BE49-F238E27FC236}">
                <a16:creationId xmlns:a16="http://schemas.microsoft.com/office/drawing/2014/main" id="{1E0104D1-9DBC-5E36-480D-01BE576B354C}"/>
              </a:ext>
            </a:extLst>
          </p:cNvPr>
          <p:cNvCxnSpPr>
            <a:cxnSpLocks/>
          </p:cNvCxnSpPr>
          <p:nvPr/>
        </p:nvCxnSpPr>
        <p:spPr>
          <a:xfrm>
            <a:off x="10565371" y="2610496"/>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8" name="Straight Arrow Connector 1137">
            <a:extLst>
              <a:ext uri="{FF2B5EF4-FFF2-40B4-BE49-F238E27FC236}">
                <a16:creationId xmlns:a16="http://schemas.microsoft.com/office/drawing/2014/main" id="{1BE6984D-8674-DF22-1442-0EB3C4872C22}"/>
              </a:ext>
            </a:extLst>
          </p:cNvPr>
          <p:cNvCxnSpPr>
            <a:cxnSpLocks/>
          </p:cNvCxnSpPr>
          <p:nvPr/>
        </p:nvCxnSpPr>
        <p:spPr>
          <a:xfrm>
            <a:off x="10565370" y="3318569"/>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9" name="Straight Arrow Connector 1138">
            <a:extLst>
              <a:ext uri="{FF2B5EF4-FFF2-40B4-BE49-F238E27FC236}">
                <a16:creationId xmlns:a16="http://schemas.microsoft.com/office/drawing/2014/main" id="{F1DEC603-2925-8598-873E-5B429185B2CF}"/>
              </a:ext>
            </a:extLst>
          </p:cNvPr>
          <p:cNvCxnSpPr>
            <a:cxnSpLocks/>
          </p:cNvCxnSpPr>
          <p:nvPr/>
        </p:nvCxnSpPr>
        <p:spPr>
          <a:xfrm>
            <a:off x="10565369" y="4078207"/>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0" name="TextBox 1139">
            <a:extLst>
              <a:ext uri="{FF2B5EF4-FFF2-40B4-BE49-F238E27FC236}">
                <a16:creationId xmlns:a16="http://schemas.microsoft.com/office/drawing/2014/main" id="{EF56AE2F-23F4-D41A-BB74-E1011F7C8FC0}"/>
              </a:ext>
            </a:extLst>
          </p:cNvPr>
          <p:cNvSpPr txBox="1"/>
          <p:nvPr/>
        </p:nvSpPr>
        <p:spPr>
          <a:xfrm>
            <a:off x="4927036" y="2155635"/>
            <a:ext cx="383438" cy="369332"/>
          </a:xfrm>
          <a:prstGeom prst="rect">
            <a:avLst/>
          </a:prstGeom>
          <a:noFill/>
        </p:spPr>
        <p:txBody>
          <a:bodyPr wrap="none" rtlCol="0">
            <a:spAutoFit/>
          </a:bodyPr>
          <a:lstStyle/>
          <a:p>
            <a:r>
              <a:rPr lang="en-IN" dirty="0"/>
              <a:t>x</a:t>
            </a:r>
            <a:r>
              <a:rPr lang="en-IN" baseline="-25000" dirty="0"/>
              <a:t>0</a:t>
            </a:r>
          </a:p>
        </p:txBody>
      </p:sp>
      <p:sp>
        <p:nvSpPr>
          <p:cNvPr id="1141" name="TextBox 1140">
            <a:extLst>
              <a:ext uri="{FF2B5EF4-FFF2-40B4-BE49-F238E27FC236}">
                <a16:creationId xmlns:a16="http://schemas.microsoft.com/office/drawing/2014/main" id="{D97001E7-5CD6-D499-9F20-6037B65950CC}"/>
              </a:ext>
            </a:extLst>
          </p:cNvPr>
          <p:cNvSpPr txBox="1"/>
          <p:nvPr/>
        </p:nvSpPr>
        <p:spPr>
          <a:xfrm>
            <a:off x="4957461" y="2880103"/>
            <a:ext cx="383438" cy="369332"/>
          </a:xfrm>
          <a:prstGeom prst="rect">
            <a:avLst/>
          </a:prstGeom>
          <a:noFill/>
        </p:spPr>
        <p:txBody>
          <a:bodyPr wrap="none" rtlCol="0">
            <a:spAutoFit/>
          </a:bodyPr>
          <a:lstStyle/>
          <a:p>
            <a:r>
              <a:rPr lang="en-IN" dirty="0"/>
              <a:t>x</a:t>
            </a:r>
            <a:r>
              <a:rPr lang="en-IN" baseline="-25000" dirty="0"/>
              <a:t>1</a:t>
            </a:r>
          </a:p>
        </p:txBody>
      </p:sp>
      <p:sp>
        <p:nvSpPr>
          <p:cNvPr id="1142" name="TextBox 1141">
            <a:extLst>
              <a:ext uri="{FF2B5EF4-FFF2-40B4-BE49-F238E27FC236}">
                <a16:creationId xmlns:a16="http://schemas.microsoft.com/office/drawing/2014/main" id="{26EE0E14-3ED8-B33E-C272-370A551A17B4}"/>
              </a:ext>
            </a:extLst>
          </p:cNvPr>
          <p:cNvSpPr txBox="1"/>
          <p:nvPr/>
        </p:nvSpPr>
        <p:spPr>
          <a:xfrm>
            <a:off x="4949812" y="3660278"/>
            <a:ext cx="383438" cy="369332"/>
          </a:xfrm>
          <a:prstGeom prst="rect">
            <a:avLst/>
          </a:prstGeom>
          <a:noFill/>
        </p:spPr>
        <p:txBody>
          <a:bodyPr wrap="none" rtlCol="0">
            <a:spAutoFit/>
          </a:bodyPr>
          <a:lstStyle/>
          <a:p>
            <a:r>
              <a:rPr lang="en-IN" dirty="0"/>
              <a:t>x</a:t>
            </a:r>
            <a:r>
              <a:rPr lang="en-IN" baseline="-25000" dirty="0"/>
              <a:t>2</a:t>
            </a:r>
          </a:p>
        </p:txBody>
      </p:sp>
      <p:sp>
        <p:nvSpPr>
          <p:cNvPr id="1143" name="TextBox 1142">
            <a:extLst>
              <a:ext uri="{FF2B5EF4-FFF2-40B4-BE49-F238E27FC236}">
                <a16:creationId xmlns:a16="http://schemas.microsoft.com/office/drawing/2014/main" id="{2ED0A4E2-03E6-E4CC-7DDA-99447C035A68}"/>
              </a:ext>
            </a:extLst>
          </p:cNvPr>
          <p:cNvSpPr txBox="1"/>
          <p:nvPr/>
        </p:nvSpPr>
        <p:spPr>
          <a:xfrm>
            <a:off x="4890153" y="4792639"/>
            <a:ext cx="348172" cy="369332"/>
          </a:xfrm>
          <a:prstGeom prst="rect">
            <a:avLst/>
          </a:prstGeom>
          <a:noFill/>
        </p:spPr>
        <p:txBody>
          <a:bodyPr wrap="none" rtlCol="0">
            <a:spAutoFit/>
          </a:bodyPr>
          <a:lstStyle/>
          <a:p>
            <a:r>
              <a:rPr lang="en-IN" dirty="0"/>
              <a:t>x</a:t>
            </a:r>
            <a:r>
              <a:rPr lang="en-IN" baseline="-25000" dirty="0"/>
              <a:t>i</a:t>
            </a:r>
          </a:p>
        </p:txBody>
      </p:sp>
      <p:sp>
        <p:nvSpPr>
          <p:cNvPr id="1144" name="TextBox 1143">
            <a:extLst>
              <a:ext uri="{FF2B5EF4-FFF2-40B4-BE49-F238E27FC236}">
                <a16:creationId xmlns:a16="http://schemas.microsoft.com/office/drawing/2014/main" id="{1A854BB6-5B52-3E51-E836-6CA9FE1D419C}"/>
              </a:ext>
            </a:extLst>
          </p:cNvPr>
          <p:cNvSpPr txBox="1"/>
          <p:nvPr/>
        </p:nvSpPr>
        <p:spPr>
          <a:xfrm>
            <a:off x="11136046" y="2425830"/>
            <a:ext cx="383438" cy="369332"/>
          </a:xfrm>
          <a:prstGeom prst="rect">
            <a:avLst/>
          </a:prstGeom>
          <a:noFill/>
        </p:spPr>
        <p:txBody>
          <a:bodyPr wrap="square" rtlCol="0">
            <a:spAutoFit/>
          </a:bodyPr>
          <a:lstStyle/>
          <a:p>
            <a:r>
              <a:rPr lang="en-IN" dirty="0"/>
              <a:t>y</a:t>
            </a:r>
            <a:r>
              <a:rPr lang="en-IN" baseline="-25000" dirty="0"/>
              <a:t>0</a:t>
            </a:r>
          </a:p>
        </p:txBody>
      </p:sp>
      <p:sp>
        <p:nvSpPr>
          <p:cNvPr id="1145" name="TextBox 1144">
            <a:extLst>
              <a:ext uri="{FF2B5EF4-FFF2-40B4-BE49-F238E27FC236}">
                <a16:creationId xmlns:a16="http://schemas.microsoft.com/office/drawing/2014/main" id="{456F9810-CAD4-309D-FC48-81EDDF601A7A}"/>
              </a:ext>
            </a:extLst>
          </p:cNvPr>
          <p:cNvSpPr txBox="1"/>
          <p:nvPr/>
        </p:nvSpPr>
        <p:spPr>
          <a:xfrm>
            <a:off x="11136046" y="3133903"/>
            <a:ext cx="383438" cy="369332"/>
          </a:xfrm>
          <a:prstGeom prst="rect">
            <a:avLst/>
          </a:prstGeom>
          <a:noFill/>
        </p:spPr>
        <p:txBody>
          <a:bodyPr wrap="square" rtlCol="0">
            <a:spAutoFit/>
          </a:bodyPr>
          <a:lstStyle/>
          <a:p>
            <a:r>
              <a:rPr lang="en-IN" dirty="0"/>
              <a:t>y</a:t>
            </a:r>
            <a:r>
              <a:rPr lang="en-IN" baseline="-25000" dirty="0"/>
              <a:t>1</a:t>
            </a:r>
          </a:p>
        </p:txBody>
      </p:sp>
      <p:sp>
        <p:nvSpPr>
          <p:cNvPr id="1146" name="TextBox 1145">
            <a:extLst>
              <a:ext uri="{FF2B5EF4-FFF2-40B4-BE49-F238E27FC236}">
                <a16:creationId xmlns:a16="http://schemas.microsoft.com/office/drawing/2014/main" id="{1A5ABFE3-20D5-AD86-D8C0-B5BFFD9FB088}"/>
              </a:ext>
            </a:extLst>
          </p:cNvPr>
          <p:cNvSpPr txBox="1"/>
          <p:nvPr/>
        </p:nvSpPr>
        <p:spPr>
          <a:xfrm>
            <a:off x="11136046" y="3893541"/>
            <a:ext cx="383438" cy="369332"/>
          </a:xfrm>
          <a:prstGeom prst="rect">
            <a:avLst/>
          </a:prstGeom>
          <a:noFill/>
        </p:spPr>
        <p:txBody>
          <a:bodyPr wrap="square" rtlCol="0">
            <a:spAutoFit/>
          </a:bodyPr>
          <a:lstStyle/>
          <a:p>
            <a:r>
              <a:rPr lang="en-IN" dirty="0" err="1"/>
              <a:t>y</a:t>
            </a:r>
            <a:r>
              <a:rPr lang="en-IN" baseline="-25000" dirty="0" err="1"/>
              <a:t>k</a:t>
            </a:r>
            <a:endParaRPr lang="en-IN" baseline="-25000" dirty="0"/>
          </a:p>
        </p:txBody>
      </p:sp>
      <p:sp>
        <p:nvSpPr>
          <p:cNvPr id="1147" name="TextBox 1146">
            <a:extLst>
              <a:ext uri="{FF2B5EF4-FFF2-40B4-BE49-F238E27FC236}">
                <a16:creationId xmlns:a16="http://schemas.microsoft.com/office/drawing/2014/main" id="{BED53261-C71D-F886-8ACF-89C73390879C}"/>
              </a:ext>
            </a:extLst>
          </p:cNvPr>
          <p:cNvSpPr txBox="1"/>
          <p:nvPr/>
        </p:nvSpPr>
        <p:spPr>
          <a:xfrm>
            <a:off x="7851650" y="765942"/>
            <a:ext cx="497228" cy="369332"/>
          </a:xfrm>
          <a:prstGeom prst="rect">
            <a:avLst/>
          </a:prstGeom>
          <a:noFill/>
        </p:spPr>
        <p:txBody>
          <a:bodyPr wrap="square" rtlCol="0">
            <a:spAutoFit/>
          </a:bodyPr>
          <a:lstStyle/>
          <a:p>
            <a:r>
              <a:rPr lang="en-IN" dirty="0"/>
              <a:t>h</a:t>
            </a:r>
            <a:r>
              <a:rPr lang="en-IN" baseline="-25000" dirty="0"/>
              <a:t>0</a:t>
            </a:r>
          </a:p>
        </p:txBody>
      </p:sp>
      <p:sp>
        <p:nvSpPr>
          <p:cNvPr id="1148" name="TextBox 1147">
            <a:extLst>
              <a:ext uri="{FF2B5EF4-FFF2-40B4-BE49-F238E27FC236}">
                <a16:creationId xmlns:a16="http://schemas.microsoft.com/office/drawing/2014/main" id="{533B7C0B-08FB-E84A-9F2D-5412D27888ED}"/>
              </a:ext>
            </a:extLst>
          </p:cNvPr>
          <p:cNvSpPr txBox="1"/>
          <p:nvPr/>
        </p:nvSpPr>
        <p:spPr>
          <a:xfrm>
            <a:off x="7932382" y="4790679"/>
            <a:ext cx="497228" cy="369332"/>
          </a:xfrm>
          <a:prstGeom prst="rect">
            <a:avLst/>
          </a:prstGeom>
          <a:noFill/>
        </p:spPr>
        <p:txBody>
          <a:bodyPr wrap="square" rtlCol="0">
            <a:spAutoFit/>
          </a:bodyPr>
          <a:lstStyle/>
          <a:p>
            <a:r>
              <a:rPr lang="en-IN" dirty="0" err="1"/>
              <a:t>h</a:t>
            </a:r>
            <a:r>
              <a:rPr lang="en-IN" baseline="-25000" dirty="0" err="1"/>
              <a:t>j</a:t>
            </a:r>
            <a:endParaRPr lang="en-IN" baseline="-25000" dirty="0"/>
          </a:p>
        </p:txBody>
      </p:sp>
      <p:sp>
        <p:nvSpPr>
          <p:cNvPr id="1149" name="TextBox 1148">
            <a:extLst>
              <a:ext uri="{FF2B5EF4-FFF2-40B4-BE49-F238E27FC236}">
                <a16:creationId xmlns:a16="http://schemas.microsoft.com/office/drawing/2014/main" id="{5728632E-729C-1FD6-05ED-6C1521D3B55C}"/>
              </a:ext>
            </a:extLst>
          </p:cNvPr>
          <p:cNvSpPr txBox="1"/>
          <p:nvPr/>
        </p:nvSpPr>
        <p:spPr>
          <a:xfrm>
            <a:off x="5797970" y="5479849"/>
            <a:ext cx="598241" cy="523220"/>
          </a:xfrm>
          <a:prstGeom prst="rect">
            <a:avLst/>
          </a:prstGeom>
          <a:noFill/>
        </p:spPr>
        <p:txBody>
          <a:bodyPr wrap="none" rtlCol="0">
            <a:spAutoFit/>
          </a:bodyPr>
          <a:lstStyle/>
          <a:p>
            <a:r>
              <a:rPr lang="en-IN" sz="1400" dirty="0"/>
              <a:t>Input</a:t>
            </a:r>
          </a:p>
          <a:p>
            <a:r>
              <a:rPr lang="en-IN" sz="1400" dirty="0"/>
              <a:t>layer</a:t>
            </a:r>
            <a:endParaRPr lang="en-IN" sz="1400" baseline="-25000" dirty="0"/>
          </a:p>
        </p:txBody>
      </p:sp>
      <p:sp>
        <p:nvSpPr>
          <p:cNvPr id="1150" name="TextBox 1149">
            <a:extLst>
              <a:ext uri="{FF2B5EF4-FFF2-40B4-BE49-F238E27FC236}">
                <a16:creationId xmlns:a16="http://schemas.microsoft.com/office/drawing/2014/main" id="{598911F6-F845-ABC7-AB97-33A85CB28A49}"/>
              </a:ext>
            </a:extLst>
          </p:cNvPr>
          <p:cNvSpPr txBox="1"/>
          <p:nvPr/>
        </p:nvSpPr>
        <p:spPr>
          <a:xfrm>
            <a:off x="7971244" y="5548978"/>
            <a:ext cx="755335" cy="523220"/>
          </a:xfrm>
          <a:prstGeom prst="rect">
            <a:avLst/>
          </a:prstGeom>
          <a:noFill/>
        </p:spPr>
        <p:txBody>
          <a:bodyPr wrap="none" rtlCol="0">
            <a:spAutoFit/>
          </a:bodyPr>
          <a:lstStyle/>
          <a:p>
            <a:r>
              <a:rPr lang="en-IN" sz="1400" dirty="0"/>
              <a:t>Hidden</a:t>
            </a:r>
          </a:p>
          <a:p>
            <a:r>
              <a:rPr lang="en-IN" sz="1400" dirty="0"/>
              <a:t>layer</a:t>
            </a:r>
            <a:endParaRPr lang="en-IN" sz="1400" baseline="-25000" dirty="0"/>
          </a:p>
        </p:txBody>
      </p:sp>
      <p:sp>
        <p:nvSpPr>
          <p:cNvPr id="1151" name="TextBox 1150">
            <a:extLst>
              <a:ext uri="{FF2B5EF4-FFF2-40B4-BE49-F238E27FC236}">
                <a16:creationId xmlns:a16="http://schemas.microsoft.com/office/drawing/2014/main" id="{145F46D2-0EA5-5094-B5AC-39C28AB5C7C9}"/>
              </a:ext>
            </a:extLst>
          </p:cNvPr>
          <p:cNvSpPr txBox="1"/>
          <p:nvPr/>
        </p:nvSpPr>
        <p:spPr>
          <a:xfrm>
            <a:off x="9972009" y="5448953"/>
            <a:ext cx="776175" cy="523220"/>
          </a:xfrm>
          <a:prstGeom prst="rect">
            <a:avLst/>
          </a:prstGeom>
          <a:noFill/>
        </p:spPr>
        <p:txBody>
          <a:bodyPr wrap="none" rtlCol="0">
            <a:spAutoFit/>
          </a:bodyPr>
          <a:lstStyle/>
          <a:p>
            <a:r>
              <a:rPr lang="en-IN" sz="1400" dirty="0"/>
              <a:t>Output </a:t>
            </a:r>
          </a:p>
          <a:p>
            <a:r>
              <a:rPr lang="en-IN" sz="1400" dirty="0"/>
              <a:t>layer</a:t>
            </a:r>
            <a:endParaRPr lang="en-IN" sz="1400" baseline="-25000" dirty="0"/>
          </a:p>
        </p:txBody>
      </p:sp>
    </p:spTree>
    <p:extLst>
      <p:ext uri="{BB962C8B-B14F-4D97-AF65-F5344CB8AC3E}">
        <p14:creationId xmlns:p14="http://schemas.microsoft.com/office/powerpoint/2010/main" val="370500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5"/>
                                        </p:tgtEl>
                                      </p:cBhvr>
                                    </p:animEffect>
                                    <p:animScale>
                                      <p:cBhvr>
                                        <p:cTn id="16" dur="250" autoRev="1" fill="hold"/>
                                        <p:tgtEl>
                                          <p:spTgt spid="15"/>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16"/>
                                        </p:tgtEl>
                                      </p:cBhvr>
                                    </p:animEffect>
                                    <p:animScale>
                                      <p:cBhvr>
                                        <p:cTn id="19" dur="250" autoRev="1" fill="hold"/>
                                        <p:tgtEl>
                                          <p:spTgt spid="16"/>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17"/>
                                        </p:tgtEl>
                                      </p:cBhvr>
                                    </p:animEffect>
                                    <p:animScale>
                                      <p:cBhvr>
                                        <p:cTn id="22" dur="250" autoRev="1" fill="hold"/>
                                        <p:tgtEl>
                                          <p:spTgt spid="17"/>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18"/>
                                        </p:tgtEl>
                                      </p:cBhvr>
                                    </p:animEffect>
                                    <p:animScale>
                                      <p:cBhvr>
                                        <p:cTn id="25" dur="250" autoRev="1" fill="hold"/>
                                        <p:tgtEl>
                                          <p:spTgt spid="18"/>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19"/>
                                        </p:tgtEl>
                                      </p:cBhvr>
                                    </p:animEffect>
                                    <p:animScale>
                                      <p:cBhvr>
                                        <p:cTn id="28" dur="250" autoRev="1" fill="hold"/>
                                        <p:tgtEl>
                                          <p:spTgt spid="19"/>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20"/>
                                        </p:tgtEl>
                                      </p:cBhvr>
                                    </p:animEffect>
                                    <p:animScale>
                                      <p:cBhvr>
                                        <p:cTn id="31" dur="250" autoRev="1" fill="hold"/>
                                        <p:tgtEl>
                                          <p:spTgt spid="20"/>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21"/>
                                        </p:tgtEl>
                                      </p:cBhvr>
                                    </p:animEffect>
                                    <p:animScale>
                                      <p:cBhvr>
                                        <p:cTn id="34" dur="250" autoRev="1" fill="hold"/>
                                        <p:tgtEl>
                                          <p:spTgt spid="21"/>
                                        </p:tgtEl>
                                      </p:cBhvr>
                                      <p:by x="105000" y="105000"/>
                                    </p:animScale>
                                  </p:childTnLst>
                                </p:cTn>
                              </p:par>
                              <p:par>
                                <p:cTn id="35" presetID="26" presetClass="emph" presetSubtype="0" fill="hold" grpId="0" nodeType="withEffect">
                                  <p:stCondLst>
                                    <p:cond delay="0"/>
                                  </p:stCondLst>
                                  <p:childTnLst>
                                    <p:animEffect transition="out" filter="fade">
                                      <p:cBhvr>
                                        <p:cTn id="36" dur="500" tmFilter="0, 0; .2, .5; .8, .5; 1, 0"/>
                                        <p:tgtEl>
                                          <p:spTgt spid="22"/>
                                        </p:tgtEl>
                                      </p:cBhvr>
                                    </p:animEffect>
                                    <p:animScale>
                                      <p:cBhvr>
                                        <p:cTn id="37" dur="250" autoRev="1" fill="hold"/>
                                        <p:tgtEl>
                                          <p:spTgt spid="22"/>
                                        </p:tgtEl>
                                      </p:cBhvr>
                                      <p:by x="105000" y="105000"/>
                                    </p:animScale>
                                  </p:childTnLst>
                                </p:cTn>
                              </p:par>
                              <p:par>
                                <p:cTn id="38" presetID="26" presetClass="emph" presetSubtype="0" fill="hold" grpId="0" nodeType="with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24"/>
                                        </p:tgtEl>
                                      </p:cBhvr>
                                    </p:animEffect>
                                    <p:animScale>
                                      <p:cBhvr>
                                        <p:cTn id="43" dur="250" autoRev="1" fill="hold"/>
                                        <p:tgtEl>
                                          <p:spTgt spid="24"/>
                                        </p:tgtEl>
                                      </p:cBhvr>
                                      <p:by x="105000" y="105000"/>
                                    </p:animScale>
                                  </p:childTnLst>
                                </p:cTn>
                              </p:par>
                              <p:par>
                                <p:cTn id="44" presetID="26" presetClass="emph" presetSubtype="0" fill="hold" nodeType="withEffect">
                                  <p:stCondLst>
                                    <p:cond delay="0"/>
                                  </p:stCondLst>
                                  <p:childTnLst>
                                    <p:animEffect transition="out" filter="fade">
                                      <p:cBhvr>
                                        <p:cTn id="45" dur="500" tmFilter="0, 0; .2, .5; .8, .5; 1, 0"/>
                                        <p:tgtEl>
                                          <p:spTgt spid="26"/>
                                        </p:tgtEl>
                                      </p:cBhvr>
                                    </p:animEffect>
                                    <p:animScale>
                                      <p:cBhvr>
                                        <p:cTn id="46" dur="250" autoRev="1" fill="hold"/>
                                        <p:tgtEl>
                                          <p:spTgt spid="26"/>
                                        </p:tgtEl>
                                      </p:cBhvr>
                                      <p:by x="105000" y="105000"/>
                                    </p:animScale>
                                  </p:childTnLst>
                                </p:cTn>
                              </p:par>
                              <p:par>
                                <p:cTn id="47" presetID="26" presetClass="emph" presetSubtype="0" fill="hold" nodeType="withEffect">
                                  <p:stCondLst>
                                    <p:cond delay="0"/>
                                  </p:stCondLst>
                                  <p:childTnLst>
                                    <p:animEffect transition="out" filter="fade">
                                      <p:cBhvr>
                                        <p:cTn id="48" dur="500" tmFilter="0, 0; .2, .5; .8, .5; 1, 0"/>
                                        <p:tgtEl>
                                          <p:spTgt spid="30"/>
                                        </p:tgtEl>
                                      </p:cBhvr>
                                    </p:animEffect>
                                    <p:animScale>
                                      <p:cBhvr>
                                        <p:cTn id="49" dur="250" autoRev="1" fill="hold"/>
                                        <p:tgtEl>
                                          <p:spTgt spid="30"/>
                                        </p:tgtEl>
                                      </p:cBhvr>
                                      <p:by x="105000" y="105000"/>
                                    </p:animScale>
                                  </p:childTnLst>
                                </p:cTn>
                              </p:par>
                              <p:par>
                                <p:cTn id="50" presetID="26" presetClass="emph" presetSubtype="0" fill="hold" nodeType="withEffect">
                                  <p:stCondLst>
                                    <p:cond delay="0"/>
                                  </p:stCondLst>
                                  <p:childTnLst>
                                    <p:animEffect transition="out" filter="fade">
                                      <p:cBhvr>
                                        <p:cTn id="51" dur="500" tmFilter="0, 0; .2, .5; .8, .5; 1, 0"/>
                                        <p:tgtEl>
                                          <p:spTgt spid="33"/>
                                        </p:tgtEl>
                                      </p:cBhvr>
                                    </p:animEffect>
                                    <p:animScale>
                                      <p:cBhvr>
                                        <p:cTn id="52" dur="250" autoRev="1" fill="hold"/>
                                        <p:tgtEl>
                                          <p:spTgt spid="33"/>
                                        </p:tgtEl>
                                      </p:cBhvr>
                                      <p:by x="105000" y="105000"/>
                                    </p:animScale>
                                  </p:childTnLst>
                                </p:cTn>
                              </p:par>
                              <p:par>
                                <p:cTn id="53" presetID="26" presetClass="emph" presetSubtype="0" fill="hold" nodeType="withEffect">
                                  <p:stCondLst>
                                    <p:cond delay="0"/>
                                  </p:stCondLst>
                                  <p:childTnLst>
                                    <p:animEffect transition="out" filter="fade">
                                      <p:cBhvr>
                                        <p:cTn id="54" dur="500" tmFilter="0, 0; .2, .5; .8, .5; 1, 0"/>
                                        <p:tgtEl>
                                          <p:spTgt spid="37"/>
                                        </p:tgtEl>
                                      </p:cBhvr>
                                    </p:animEffect>
                                    <p:animScale>
                                      <p:cBhvr>
                                        <p:cTn id="55" dur="250" autoRev="1" fill="hold"/>
                                        <p:tgtEl>
                                          <p:spTgt spid="37"/>
                                        </p:tgtEl>
                                      </p:cBhvr>
                                      <p:by x="105000" y="105000"/>
                                    </p:animScale>
                                  </p:childTnLst>
                                </p:cTn>
                              </p:par>
                              <p:par>
                                <p:cTn id="56" presetID="26" presetClass="emph" presetSubtype="0" fill="hold" nodeType="withEffect">
                                  <p:stCondLst>
                                    <p:cond delay="0"/>
                                  </p:stCondLst>
                                  <p:childTnLst>
                                    <p:animEffect transition="out" filter="fade">
                                      <p:cBhvr>
                                        <p:cTn id="57" dur="500" tmFilter="0, 0; .2, .5; .8, .5; 1, 0"/>
                                        <p:tgtEl>
                                          <p:spTgt spid="40"/>
                                        </p:tgtEl>
                                      </p:cBhvr>
                                    </p:animEffect>
                                    <p:animScale>
                                      <p:cBhvr>
                                        <p:cTn id="58" dur="250" autoRev="1" fill="hold"/>
                                        <p:tgtEl>
                                          <p:spTgt spid="40"/>
                                        </p:tgtEl>
                                      </p:cBhvr>
                                      <p:by x="105000" y="105000"/>
                                    </p:animScale>
                                  </p:childTnLst>
                                </p:cTn>
                              </p:par>
                              <p:par>
                                <p:cTn id="59" presetID="26" presetClass="emph" presetSubtype="0" fill="hold" nodeType="withEffect">
                                  <p:stCondLst>
                                    <p:cond delay="0"/>
                                  </p:stCondLst>
                                  <p:childTnLst>
                                    <p:animEffect transition="out" filter="fade">
                                      <p:cBhvr>
                                        <p:cTn id="60" dur="500" tmFilter="0, 0; .2, .5; .8, .5; 1, 0"/>
                                        <p:tgtEl>
                                          <p:spTgt spid="44"/>
                                        </p:tgtEl>
                                      </p:cBhvr>
                                    </p:animEffect>
                                    <p:animScale>
                                      <p:cBhvr>
                                        <p:cTn id="61" dur="250" autoRev="1" fill="hold"/>
                                        <p:tgtEl>
                                          <p:spTgt spid="44"/>
                                        </p:tgtEl>
                                      </p:cBhvr>
                                      <p:by x="105000" y="105000"/>
                                    </p:animScale>
                                  </p:childTnLst>
                                </p:cTn>
                              </p:par>
                              <p:par>
                                <p:cTn id="62" presetID="26" presetClass="emph" presetSubtype="0" fill="hold" nodeType="withEffect">
                                  <p:stCondLst>
                                    <p:cond delay="0"/>
                                  </p:stCondLst>
                                  <p:childTnLst>
                                    <p:animEffect transition="out" filter="fade">
                                      <p:cBhvr>
                                        <p:cTn id="63" dur="500" tmFilter="0, 0; .2, .5; .8, .5; 1, 0"/>
                                        <p:tgtEl>
                                          <p:spTgt spid="45"/>
                                        </p:tgtEl>
                                      </p:cBhvr>
                                    </p:animEffect>
                                    <p:animScale>
                                      <p:cBhvr>
                                        <p:cTn id="64" dur="250" autoRev="1" fill="hold"/>
                                        <p:tgtEl>
                                          <p:spTgt spid="45"/>
                                        </p:tgtEl>
                                      </p:cBhvr>
                                      <p:by x="105000" y="105000"/>
                                    </p:animScale>
                                  </p:childTnLst>
                                </p:cTn>
                              </p:par>
                              <p:par>
                                <p:cTn id="65" presetID="26" presetClass="emph" presetSubtype="0" fill="hold" nodeType="withEffect">
                                  <p:stCondLst>
                                    <p:cond delay="0"/>
                                  </p:stCondLst>
                                  <p:childTnLst>
                                    <p:animEffect transition="out" filter="fade">
                                      <p:cBhvr>
                                        <p:cTn id="66" dur="500" tmFilter="0, 0; .2, .5; .8, .5; 1, 0"/>
                                        <p:tgtEl>
                                          <p:spTgt spid="48"/>
                                        </p:tgtEl>
                                      </p:cBhvr>
                                    </p:animEffect>
                                    <p:animScale>
                                      <p:cBhvr>
                                        <p:cTn id="67" dur="250" autoRev="1" fill="hold"/>
                                        <p:tgtEl>
                                          <p:spTgt spid="48"/>
                                        </p:tgtEl>
                                      </p:cBhvr>
                                      <p:by x="105000" y="105000"/>
                                    </p:animScale>
                                  </p:childTnLst>
                                </p:cTn>
                              </p:par>
                              <p:par>
                                <p:cTn id="68" presetID="26" presetClass="emph" presetSubtype="0" fill="hold" nodeType="withEffect">
                                  <p:stCondLst>
                                    <p:cond delay="0"/>
                                  </p:stCondLst>
                                  <p:childTnLst>
                                    <p:animEffect transition="out" filter="fade">
                                      <p:cBhvr>
                                        <p:cTn id="69" dur="500" tmFilter="0, 0; .2, .5; .8, .5; 1, 0"/>
                                        <p:tgtEl>
                                          <p:spTgt spid="51"/>
                                        </p:tgtEl>
                                      </p:cBhvr>
                                    </p:animEffect>
                                    <p:animScale>
                                      <p:cBhvr>
                                        <p:cTn id="70" dur="250" autoRev="1" fill="hold"/>
                                        <p:tgtEl>
                                          <p:spTgt spid="51"/>
                                        </p:tgtEl>
                                      </p:cBhvr>
                                      <p:by x="105000" y="105000"/>
                                    </p:animScale>
                                  </p:childTnLst>
                                </p:cTn>
                              </p:par>
                              <p:par>
                                <p:cTn id="71" presetID="26" presetClass="emph" presetSubtype="0" fill="hold" nodeType="withEffect">
                                  <p:stCondLst>
                                    <p:cond delay="0"/>
                                  </p:stCondLst>
                                  <p:childTnLst>
                                    <p:animEffect transition="out" filter="fade">
                                      <p:cBhvr>
                                        <p:cTn id="72" dur="500" tmFilter="0, 0; .2, .5; .8, .5; 1, 0"/>
                                        <p:tgtEl>
                                          <p:spTgt spid="54"/>
                                        </p:tgtEl>
                                      </p:cBhvr>
                                    </p:animEffect>
                                    <p:animScale>
                                      <p:cBhvr>
                                        <p:cTn id="73" dur="250" autoRev="1" fill="hold"/>
                                        <p:tgtEl>
                                          <p:spTgt spid="54"/>
                                        </p:tgtEl>
                                      </p:cBhvr>
                                      <p:by x="105000" y="105000"/>
                                    </p:animScale>
                                  </p:childTnLst>
                                </p:cTn>
                              </p:par>
                              <p:par>
                                <p:cTn id="74" presetID="26" presetClass="emph" presetSubtype="0" fill="hold" nodeType="withEffect">
                                  <p:stCondLst>
                                    <p:cond delay="0"/>
                                  </p:stCondLst>
                                  <p:childTnLst>
                                    <p:animEffect transition="out" filter="fade">
                                      <p:cBhvr>
                                        <p:cTn id="75" dur="500" tmFilter="0, 0; .2, .5; .8, .5; 1, 0"/>
                                        <p:tgtEl>
                                          <p:spTgt spid="55"/>
                                        </p:tgtEl>
                                      </p:cBhvr>
                                    </p:animEffect>
                                    <p:animScale>
                                      <p:cBhvr>
                                        <p:cTn id="76" dur="250" autoRev="1" fill="hold"/>
                                        <p:tgtEl>
                                          <p:spTgt spid="55"/>
                                        </p:tgtEl>
                                      </p:cBhvr>
                                      <p:by x="105000" y="105000"/>
                                    </p:animScale>
                                  </p:childTnLst>
                                </p:cTn>
                              </p:par>
                              <p:par>
                                <p:cTn id="77" presetID="26" presetClass="emph" presetSubtype="0" fill="hold" nodeType="withEffect">
                                  <p:stCondLst>
                                    <p:cond delay="0"/>
                                  </p:stCondLst>
                                  <p:childTnLst>
                                    <p:animEffect transition="out" filter="fade">
                                      <p:cBhvr>
                                        <p:cTn id="78" dur="500" tmFilter="0, 0; .2, .5; .8, .5; 1, 0"/>
                                        <p:tgtEl>
                                          <p:spTgt spid="56"/>
                                        </p:tgtEl>
                                      </p:cBhvr>
                                    </p:animEffect>
                                    <p:animScale>
                                      <p:cBhvr>
                                        <p:cTn id="79" dur="250" autoRev="1" fill="hold"/>
                                        <p:tgtEl>
                                          <p:spTgt spid="56"/>
                                        </p:tgtEl>
                                      </p:cBhvr>
                                      <p:by x="105000" y="105000"/>
                                    </p:animScale>
                                  </p:childTnLst>
                                </p:cTn>
                              </p:par>
                              <p:par>
                                <p:cTn id="80" presetID="26" presetClass="emph" presetSubtype="0" fill="hold" nodeType="withEffect">
                                  <p:stCondLst>
                                    <p:cond delay="0"/>
                                  </p:stCondLst>
                                  <p:childTnLst>
                                    <p:animEffect transition="out" filter="fade">
                                      <p:cBhvr>
                                        <p:cTn id="81" dur="500" tmFilter="0, 0; .2, .5; .8, .5; 1, 0"/>
                                        <p:tgtEl>
                                          <p:spTgt spid="60"/>
                                        </p:tgtEl>
                                      </p:cBhvr>
                                    </p:animEffect>
                                    <p:animScale>
                                      <p:cBhvr>
                                        <p:cTn id="82" dur="250" autoRev="1" fill="hold"/>
                                        <p:tgtEl>
                                          <p:spTgt spid="60"/>
                                        </p:tgtEl>
                                      </p:cBhvr>
                                      <p:by x="105000" y="105000"/>
                                    </p:animScale>
                                  </p:childTnLst>
                                </p:cTn>
                              </p:par>
                              <p:par>
                                <p:cTn id="83" presetID="26" presetClass="emph" presetSubtype="0" fill="hold" nodeType="withEffect">
                                  <p:stCondLst>
                                    <p:cond delay="0"/>
                                  </p:stCondLst>
                                  <p:childTnLst>
                                    <p:animEffect transition="out" filter="fade">
                                      <p:cBhvr>
                                        <p:cTn id="84" dur="500" tmFilter="0, 0; .2, .5; .8, .5; 1, 0"/>
                                        <p:tgtEl>
                                          <p:spTgt spid="61"/>
                                        </p:tgtEl>
                                      </p:cBhvr>
                                    </p:animEffect>
                                    <p:animScale>
                                      <p:cBhvr>
                                        <p:cTn id="85" dur="250" autoRev="1" fill="hold"/>
                                        <p:tgtEl>
                                          <p:spTgt spid="61"/>
                                        </p:tgtEl>
                                      </p:cBhvr>
                                      <p:by x="105000" y="105000"/>
                                    </p:animScale>
                                  </p:childTnLst>
                                </p:cTn>
                              </p:par>
                              <p:par>
                                <p:cTn id="86" presetID="26" presetClass="emph" presetSubtype="0" fill="hold" nodeType="withEffect">
                                  <p:stCondLst>
                                    <p:cond delay="0"/>
                                  </p:stCondLst>
                                  <p:childTnLst>
                                    <p:animEffect transition="out" filter="fade">
                                      <p:cBhvr>
                                        <p:cTn id="87" dur="500" tmFilter="0, 0; .2, .5; .8, .5; 1, 0"/>
                                        <p:tgtEl>
                                          <p:spTgt spid="62"/>
                                        </p:tgtEl>
                                      </p:cBhvr>
                                    </p:animEffect>
                                    <p:animScale>
                                      <p:cBhvr>
                                        <p:cTn id="88" dur="250" autoRev="1" fill="hold"/>
                                        <p:tgtEl>
                                          <p:spTgt spid="62"/>
                                        </p:tgtEl>
                                      </p:cBhvr>
                                      <p:by x="105000" y="105000"/>
                                    </p:animScale>
                                  </p:childTnLst>
                                </p:cTn>
                              </p:par>
                              <p:par>
                                <p:cTn id="89" presetID="26" presetClass="emph" presetSubtype="0" fill="hold" nodeType="withEffect">
                                  <p:stCondLst>
                                    <p:cond delay="0"/>
                                  </p:stCondLst>
                                  <p:childTnLst>
                                    <p:animEffect transition="out" filter="fade">
                                      <p:cBhvr>
                                        <p:cTn id="90" dur="500" tmFilter="0, 0; .2, .5; .8, .5; 1, 0"/>
                                        <p:tgtEl>
                                          <p:spTgt spid="1028"/>
                                        </p:tgtEl>
                                      </p:cBhvr>
                                    </p:animEffect>
                                    <p:animScale>
                                      <p:cBhvr>
                                        <p:cTn id="91" dur="250" autoRev="1" fill="hold"/>
                                        <p:tgtEl>
                                          <p:spTgt spid="1028"/>
                                        </p:tgtEl>
                                      </p:cBhvr>
                                      <p:by x="105000" y="105000"/>
                                    </p:animScale>
                                  </p:childTnLst>
                                </p:cTn>
                              </p:par>
                              <p:par>
                                <p:cTn id="92" presetID="26" presetClass="emph" presetSubtype="0" fill="hold" nodeType="withEffect">
                                  <p:stCondLst>
                                    <p:cond delay="0"/>
                                  </p:stCondLst>
                                  <p:childTnLst>
                                    <p:animEffect transition="out" filter="fade">
                                      <p:cBhvr>
                                        <p:cTn id="93" dur="500" tmFilter="0, 0; .2, .5; .8, .5; 1, 0"/>
                                        <p:tgtEl>
                                          <p:spTgt spid="1029"/>
                                        </p:tgtEl>
                                      </p:cBhvr>
                                    </p:animEffect>
                                    <p:animScale>
                                      <p:cBhvr>
                                        <p:cTn id="94" dur="250" autoRev="1" fill="hold"/>
                                        <p:tgtEl>
                                          <p:spTgt spid="1029"/>
                                        </p:tgtEl>
                                      </p:cBhvr>
                                      <p:by x="105000" y="105000"/>
                                    </p:animScale>
                                  </p:childTnLst>
                                </p:cTn>
                              </p:par>
                              <p:par>
                                <p:cTn id="95" presetID="26" presetClass="emph" presetSubtype="0" fill="hold" nodeType="withEffect">
                                  <p:stCondLst>
                                    <p:cond delay="0"/>
                                  </p:stCondLst>
                                  <p:childTnLst>
                                    <p:animEffect transition="out" filter="fade">
                                      <p:cBhvr>
                                        <p:cTn id="96" dur="500" tmFilter="0, 0; .2, .5; .8, .5; 1, 0"/>
                                        <p:tgtEl>
                                          <p:spTgt spid="1038"/>
                                        </p:tgtEl>
                                      </p:cBhvr>
                                    </p:animEffect>
                                    <p:animScale>
                                      <p:cBhvr>
                                        <p:cTn id="97" dur="250" autoRev="1" fill="hold"/>
                                        <p:tgtEl>
                                          <p:spTgt spid="1038"/>
                                        </p:tgtEl>
                                      </p:cBhvr>
                                      <p:by x="105000" y="105000"/>
                                    </p:animScale>
                                  </p:childTnLst>
                                </p:cTn>
                              </p:par>
                              <p:par>
                                <p:cTn id="98" presetID="26" presetClass="emph" presetSubtype="0" fill="hold" nodeType="withEffect">
                                  <p:stCondLst>
                                    <p:cond delay="0"/>
                                  </p:stCondLst>
                                  <p:childTnLst>
                                    <p:animEffect transition="out" filter="fade">
                                      <p:cBhvr>
                                        <p:cTn id="99" dur="500" tmFilter="0, 0; .2, .5; .8, .5; 1, 0"/>
                                        <p:tgtEl>
                                          <p:spTgt spid="1041"/>
                                        </p:tgtEl>
                                      </p:cBhvr>
                                    </p:animEffect>
                                    <p:animScale>
                                      <p:cBhvr>
                                        <p:cTn id="100" dur="250" autoRev="1" fill="hold"/>
                                        <p:tgtEl>
                                          <p:spTgt spid="1041"/>
                                        </p:tgtEl>
                                      </p:cBhvr>
                                      <p:by x="105000" y="105000"/>
                                    </p:animScale>
                                  </p:childTnLst>
                                </p:cTn>
                              </p:par>
                              <p:par>
                                <p:cTn id="101" presetID="26" presetClass="emph" presetSubtype="0" fill="hold" nodeType="withEffect">
                                  <p:stCondLst>
                                    <p:cond delay="0"/>
                                  </p:stCondLst>
                                  <p:childTnLst>
                                    <p:animEffect transition="out" filter="fade">
                                      <p:cBhvr>
                                        <p:cTn id="102" dur="500" tmFilter="0, 0; .2, .5; .8, .5; 1, 0"/>
                                        <p:tgtEl>
                                          <p:spTgt spid="1042"/>
                                        </p:tgtEl>
                                      </p:cBhvr>
                                    </p:animEffect>
                                    <p:animScale>
                                      <p:cBhvr>
                                        <p:cTn id="103" dur="250" autoRev="1" fill="hold"/>
                                        <p:tgtEl>
                                          <p:spTgt spid="1042"/>
                                        </p:tgtEl>
                                      </p:cBhvr>
                                      <p:by x="105000" y="105000"/>
                                    </p:animScale>
                                  </p:childTnLst>
                                </p:cTn>
                              </p:par>
                              <p:par>
                                <p:cTn id="104" presetID="26" presetClass="emph" presetSubtype="0" fill="hold" nodeType="withEffect">
                                  <p:stCondLst>
                                    <p:cond delay="0"/>
                                  </p:stCondLst>
                                  <p:childTnLst>
                                    <p:animEffect transition="out" filter="fade">
                                      <p:cBhvr>
                                        <p:cTn id="105" dur="500" tmFilter="0, 0; .2, .5; .8, .5; 1, 0"/>
                                        <p:tgtEl>
                                          <p:spTgt spid="1043"/>
                                        </p:tgtEl>
                                      </p:cBhvr>
                                    </p:animEffect>
                                    <p:animScale>
                                      <p:cBhvr>
                                        <p:cTn id="106" dur="250" autoRev="1" fill="hold"/>
                                        <p:tgtEl>
                                          <p:spTgt spid="1043"/>
                                        </p:tgtEl>
                                      </p:cBhvr>
                                      <p:by x="105000" y="105000"/>
                                    </p:animScale>
                                  </p:childTnLst>
                                </p:cTn>
                              </p:par>
                              <p:par>
                                <p:cTn id="107" presetID="26" presetClass="emph" presetSubtype="0" fill="hold" nodeType="withEffect">
                                  <p:stCondLst>
                                    <p:cond delay="0"/>
                                  </p:stCondLst>
                                  <p:childTnLst>
                                    <p:animEffect transition="out" filter="fade">
                                      <p:cBhvr>
                                        <p:cTn id="108" dur="500" tmFilter="0, 0; .2, .5; .8, .5; 1, 0"/>
                                        <p:tgtEl>
                                          <p:spTgt spid="1044"/>
                                        </p:tgtEl>
                                      </p:cBhvr>
                                    </p:animEffect>
                                    <p:animScale>
                                      <p:cBhvr>
                                        <p:cTn id="109" dur="250" autoRev="1" fill="hold"/>
                                        <p:tgtEl>
                                          <p:spTgt spid="1044"/>
                                        </p:tgtEl>
                                      </p:cBhvr>
                                      <p:by x="105000" y="105000"/>
                                    </p:animScale>
                                  </p:childTnLst>
                                </p:cTn>
                              </p:par>
                              <p:par>
                                <p:cTn id="110" presetID="26" presetClass="emph" presetSubtype="0" fill="hold" nodeType="withEffect">
                                  <p:stCondLst>
                                    <p:cond delay="0"/>
                                  </p:stCondLst>
                                  <p:childTnLst>
                                    <p:animEffect transition="out" filter="fade">
                                      <p:cBhvr>
                                        <p:cTn id="111" dur="500" tmFilter="0, 0; .2, .5; .8, .5; 1, 0"/>
                                        <p:tgtEl>
                                          <p:spTgt spid="1045"/>
                                        </p:tgtEl>
                                      </p:cBhvr>
                                    </p:animEffect>
                                    <p:animScale>
                                      <p:cBhvr>
                                        <p:cTn id="112" dur="250" autoRev="1" fill="hold"/>
                                        <p:tgtEl>
                                          <p:spTgt spid="1045"/>
                                        </p:tgtEl>
                                      </p:cBhvr>
                                      <p:by x="105000" y="105000"/>
                                    </p:animScale>
                                  </p:childTnLst>
                                </p:cTn>
                              </p:par>
                              <p:par>
                                <p:cTn id="113" presetID="26" presetClass="emph" presetSubtype="0" fill="hold" nodeType="withEffect">
                                  <p:stCondLst>
                                    <p:cond delay="0"/>
                                  </p:stCondLst>
                                  <p:childTnLst>
                                    <p:animEffect transition="out" filter="fade">
                                      <p:cBhvr>
                                        <p:cTn id="114" dur="500" tmFilter="0, 0; .2, .5; .8, .5; 1, 0"/>
                                        <p:tgtEl>
                                          <p:spTgt spid="1046"/>
                                        </p:tgtEl>
                                      </p:cBhvr>
                                    </p:animEffect>
                                    <p:animScale>
                                      <p:cBhvr>
                                        <p:cTn id="115" dur="250" autoRev="1" fill="hold"/>
                                        <p:tgtEl>
                                          <p:spTgt spid="1046"/>
                                        </p:tgtEl>
                                      </p:cBhvr>
                                      <p:by x="105000" y="105000"/>
                                    </p:animScale>
                                  </p:childTnLst>
                                </p:cTn>
                              </p:par>
                              <p:par>
                                <p:cTn id="116" presetID="26" presetClass="emph" presetSubtype="0" fill="hold" grpId="0" nodeType="withEffect">
                                  <p:stCondLst>
                                    <p:cond delay="0"/>
                                  </p:stCondLst>
                                  <p:childTnLst>
                                    <p:animEffect transition="out" filter="fade">
                                      <p:cBhvr>
                                        <p:cTn id="117" dur="500" tmFilter="0, 0; .2, .5; .8, .5; 1, 0"/>
                                        <p:tgtEl>
                                          <p:spTgt spid="1065"/>
                                        </p:tgtEl>
                                      </p:cBhvr>
                                    </p:animEffect>
                                    <p:animScale>
                                      <p:cBhvr>
                                        <p:cTn id="118" dur="250" autoRev="1" fill="hold"/>
                                        <p:tgtEl>
                                          <p:spTgt spid="1065"/>
                                        </p:tgtEl>
                                      </p:cBhvr>
                                      <p:by x="105000" y="105000"/>
                                    </p:animScale>
                                  </p:childTnLst>
                                </p:cTn>
                              </p:par>
                              <p:par>
                                <p:cTn id="119" presetID="26" presetClass="emph" presetSubtype="0" fill="hold" grpId="0" nodeType="withEffect">
                                  <p:stCondLst>
                                    <p:cond delay="0"/>
                                  </p:stCondLst>
                                  <p:childTnLst>
                                    <p:animEffect transition="out" filter="fade">
                                      <p:cBhvr>
                                        <p:cTn id="120" dur="500" tmFilter="0, 0; .2, .5; .8, .5; 1, 0"/>
                                        <p:tgtEl>
                                          <p:spTgt spid="1066"/>
                                        </p:tgtEl>
                                      </p:cBhvr>
                                    </p:animEffect>
                                    <p:animScale>
                                      <p:cBhvr>
                                        <p:cTn id="121" dur="250" autoRev="1" fill="hold"/>
                                        <p:tgtEl>
                                          <p:spTgt spid="1066"/>
                                        </p:tgtEl>
                                      </p:cBhvr>
                                      <p:by x="105000" y="105000"/>
                                    </p:animScale>
                                  </p:childTnLst>
                                </p:cTn>
                              </p:par>
                              <p:par>
                                <p:cTn id="122" presetID="26" presetClass="emph" presetSubtype="0" fill="hold" grpId="0" nodeType="withEffect">
                                  <p:stCondLst>
                                    <p:cond delay="0"/>
                                  </p:stCondLst>
                                  <p:childTnLst>
                                    <p:animEffect transition="out" filter="fade">
                                      <p:cBhvr>
                                        <p:cTn id="123" dur="500" tmFilter="0, 0; .2, .5; .8, .5; 1, 0"/>
                                        <p:tgtEl>
                                          <p:spTgt spid="1067"/>
                                        </p:tgtEl>
                                      </p:cBhvr>
                                    </p:animEffect>
                                    <p:animScale>
                                      <p:cBhvr>
                                        <p:cTn id="124" dur="250" autoRev="1" fill="hold"/>
                                        <p:tgtEl>
                                          <p:spTgt spid="1067"/>
                                        </p:tgtEl>
                                      </p:cBhvr>
                                      <p:by x="105000" y="105000"/>
                                    </p:animScale>
                                  </p:childTnLst>
                                </p:cTn>
                              </p:par>
                              <p:par>
                                <p:cTn id="125" presetID="26" presetClass="emph" presetSubtype="0" fill="hold" grpId="0" nodeType="withEffect">
                                  <p:stCondLst>
                                    <p:cond delay="0"/>
                                  </p:stCondLst>
                                  <p:childTnLst>
                                    <p:animEffect transition="out" filter="fade">
                                      <p:cBhvr>
                                        <p:cTn id="126" dur="500" tmFilter="0, 0; .2, .5; .8, .5; 1, 0"/>
                                        <p:tgtEl>
                                          <p:spTgt spid="1068"/>
                                        </p:tgtEl>
                                      </p:cBhvr>
                                    </p:animEffect>
                                    <p:animScale>
                                      <p:cBhvr>
                                        <p:cTn id="127" dur="250" autoRev="1" fill="hold"/>
                                        <p:tgtEl>
                                          <p:spTgt spid="1068"/>
                                        </p:tgtEl>
                                      </p:cBhvr>
                                      <p:by x="105000" y="105000"/>
                                    </p:animScale>
                                  </p:childTnLst>
                                </p:cTn>
                              </p:par>
                              <p:par>
                                <p:cTn id="128" presetID="26" presetClass="emph" presetSubtype="0" fill="hold" nodeType="withEffect">
                                  <p:stCondLst>
                                    <p:cond delay="0"/>
                                  </p:stCondLst>
                                  <p:childTnLst>
                                    <p:animEffect transition="out" filter="fade">
                                      <p:cBhvr>
                                        <p:cTn id="129" dur="500" tmFilter="0, 0; .2, .5; .8, .5; 1, 0"/>
                                        <p:tgtEl>
                                          <p:spTgt spid="1070"/>
                                        </p:tgtEl>
                                      </p:cBhvr>
                                    </p:animEffect>
                                    <p:animScale>
                                      <p:cBhvr>
                                        <p:cTn id="130" dur="250" autoRev="1" fill="hold"/>
                                        <p:tgtEl>
                                          <p:spTgt spid="1070"/>
                                        </p:tgtEl>
                                      </p:cBhvr>
                                      <p:by x="105000" y="105000"/>
                                    </p:animScale>
                                  </p:childTnLst>
                                </p:cTn>
                              </p:par>
                              <p:par>
                                <p:cTn id="131" presetID="26" presetClass="emph" presetSubtype="0" fill="hold" nodeType="withEffect">
                                  <p:stCondLst>
                                    <p:cond delay="0"/>
                                  </p:stCondLst>
                                  <p:childTnLst>
                                    <p:animEffect transition="out" filter="fade">
                                      <p:cBhvr>
                                        <p:cTn id="132" dur="500" tmFilter="0, 0; .2, .5; .8, .5; 1, 0"/>
                                        <p:tgtEl>
                                          <p:spTgt spid="1072"/>
                                        </p:tgtEl>
                                      </p:cBhvr>
                                    </p:animEffect>
                                    <p:animScale>
                                      <p:cBhvr>
                                        <p:cTn id="133" dur="250" autoRev="1" fill="hold"/>
                                        <p:tgtEl>
                                          <p:spTgt spid="1072"/>
                                        </p:tgtEl>
                                      </p:cBhvr>
                                      <p:by x="105000" y="105000"/>
                                    </p:animScale>
                                  </p:childTnLst>
                                </p:cTn>
                              </p:par>
                              <p:par>
                                <p:cTn id="134" presetID="26" presetClass="emph" presetSubtype="0" fill="hold" nodeType="withEffect">
                                  <p:stCondLst>
                                    <p:cond delay="0"/>
                                  </p:stCondLst>
                                  <p:childTnLst>
                                    <p:animEffect transition="out" filter="fade">
                                      <p:cBhvr>
                                        <p:cTn id="135" dur="500" tmFilter="0, 0; .2, .5; .8, .5; 1, 0"/>
                                        <p:tgtEl>
                                          <p:spTgt spid="1073"/>
                                        </p:tgtEl>
                                      </p:cBhvr>
                                    </p:animEffect>
                                    <p:animScale>
                                      <p:cBhvr>
                                        <p:cTn id="136" dur="250" autoRev="1" fill="hold"/>
                                        <p:tgtEl>
                                          <p:spTgt spid="1073"/>
                                        </p:tgtEl>
                                      </p:cBhvr>
                                      <p:by x="105000" y="105000"/>
                                    </p:animScale>
                                  </p:childTnLst>
                                </p:cTn>
                              </p:par>
                              <p:par>
                                <p:cTn id="137" presetID="26" presetClass="emph" presetSubtype="0" fill="hold" nodeType="withEffect">
                                  <p:stCondLst>
                                    <p:cond delay="0"/>
                                  </p:stCondLst>
                                  <p:childTnLst>
                                    <p:animEffect transition="out" filter="fade">
                                      <p:cBhvr>
                                        <p:cTn id="138" dur="500" tmFilter="0, 0; .2, .5; .8, .5; 1, 0"/>
                                        <p:tgtEl>
                                          <p:spTgt spid="1076"/>
                                        </p:tgtEl>
                                      </p:cBhvr>
                                    </p:animEffect>
                                    <p:animScale>
                                      <p:cBhvr>
                                        <p:cTn id="139" dur="250" autoRev="1" fill="hold"/>
                                        <p:tgtEl>
                                          <p:spTgt spid="1076"/>
                                        </p:tgtEl>
                                      </p:cBhvr>
                                      <p:by x="105000" y="105000"/>
                                    </p:animScale>
                                  </p:childTnLst>
                                </p:cTn>
                              </p:par>
                              <p:par>
                                <p:cTn id="140" presetID="26" presetClass="emph" presetSubtype="0" fill="hold" nodeType="withEffect">
                                  <p:stCondLst>
                                    <p:cond delay="0"/>
                                  </p:stCondLst>
                                  <p:childTnLst>
                                    <p:animEffect transition="out" filter="fade">
                                      <p:cBhvr>
                                        <p:cTn id="141" dur="500" tmFilter="0, 0; .2, .5; .8, .5; 1, 0"/>
                                        <p:tgtEl>
                                          <p:spTgt spid="1078"/>
                                        </p:tgtEl>
                                      </p:cBhvr>
                                    </p:animEffect>
                                    <p:animScale>
                                      <p:cBhvr>
                                        <p:cTn id="142" dur="250" autoRev="1" fill="hold"/>
                                        <p:tgtEl>
                                          <p:spTgt spid="1078"/>
                                        </p:tgtEl>
                                      </p:cBhvr>
                                      <p:by x="105000" y="105000"/>
                                    </p:animScale>
                                  </p:childTnLst>
                                </p:cTn>
                              </p:par>
                              <p:par>
                                <p:cTn id="143" presetID="26" presetClass="emph" presetSubtype="0" fill="hold" nodeType="withEffect">
                                  <p:stCondLst>
                                    <p:cond delay="0"/>
                                  </p:stCondLst>
                                  <p:childTnLst>
                                    <p:animEffect transition="out" filter="fade">
                                      <p:cBhvr>
                                        <p:cTn id="144" dur="500" tmFilter="0, 0; .2, .5; .8, .5; 1, 0"/>
                                        <p:tgtEl>
                                          <p:spTgt spid="1080"/>
                                        </p:tgtEl>
                                      </p:cBhvr>
                                    </p:animEffect>
                                    <p:animScale>
                                      <p:cBhvr>
                                        <p:cTn id="145" dur="250" autoRev="1" fill="hold"/>
                                        <p:tgtEl>
                                          <p:spTgt spid="1080"/>
                                        </p:tgtEl>
                                      </p:cBhvr>
                                      <p:by x="105000" y="105000"/>
                                    </p:animScale>
                                  </p:childTnLst>
                                </p:cTn>
                              </p:par>
                              <p:par>
                                <p:cTn id="146" presetID="26" presetClass="emph" presetSubtype="0" fill="hold" nodeType="withEffect">
                                  <p:stCondLst>
                                    <p:cond delay="0"/>
                                  </p:stCondLst>
                                  <p:childTnLst>
                                    <p:animEffect transition="out" filter="fade">
                                      <p:cBhvr>
                                        <p:cTn id="147" dur="500" tmFilter="0, 0; .2, .5; .8, .5; 1, 0"/>
                                        <p:tgtEl>
                                          <p:spTgt spid="1083"/>
                                        </p:tgtEl>
                                      </p:cBhvr>
                                    </p:animEffect>
                                    <p:animScale>
                                      <p:cBhvr>
                                        <p:cTn id="148" dur="250" autoRev="1" fill="hold"/>
                                        <p:tgtEl>
                                          <p:spTgt spid="1083"/>
                                        </p:tgtEl>
                                      </p:cBhvr>
                                      <p:by x="105000" y="105000"/>
                                    </p:animScale>
                                  </p:childTnLst>
                                </p:cTn>
                              </p:par>
                              <p:par>
                                <p:cTn id="149" presetID="26" presetClass="emph" presetSubtype="0" fill="hold" nodeType="withEffect">
                                  <p:stCondLst>
                                    <p:cond delay="0"/>
                                  </p:stCondLst>
                                  <p:childTnLst>
                                    <p:animEffect transition="out" filter="fade">
                                      <p:cBhvr>
                                        <p:cTn id="150" dur="500" tmFilter="0, 0; .2, .5; .8, .5; 1, 0"/>
                                        <p:tgtEl>
                                          <p:spTgt spid="1089"/>
                                        </p:tgtEl>
                                      </p:cBhvr>
                                    </p:animEffect>
                                    <p:animScale>
                                      <p:cBhvr>
                                        <p:cTn id="151" dur="250" autoRev="1" fill="hold"/>
                                        <p:tgtEl>
                                          <p:spTgt spid="1089"/>
                                        </p:tgtEl>
                                      </p:cBhvr>
                                      <p:by x="105000" y="105000"/>
                                    </p:animScale>
                                  </p:childTnLst>
                                </p:cTn>
                              </p:par>
                              <p:par>
                                <p:cTn id="152" presetID="26" presetClass="emph" presetSubtype="0" fill="hold" nodeType="withEffect">
                                  <p:stCondLst>
                                    <p:cond delay="0"/>
                                  </p:stCondLst>
                                  <p:childTnLst>
                                    <p:animEffect transition="out" filter="fade">
                                      <p:cBhvr>
                                        <p:cTn id="153" dur="500" tmFilter="0, 0; .2, .5; .8, .5; 1, 0"/>
                                        <p:tgtEl>
                                          <p:spTgt spid="1092"/>
                                        </p:tgtEl>
                                      </p:cBhvr>
                                    </p:animEffect>
                                    <p:animScale>
                                      <p:cBhvr>
                                        <p:cTn id="154" dur="250" autoRev="1" fill="hold"/>
                                        <p:tgtEl>
                                          <p:spTgt spid="1092"/>
                                        </p:tgtEl>
                                      </p:cBhvr>
                                      <p:by x="105000" y="105000"/>
                                    </p:animScale>
                                  </p:childTnLst>
                                </p:cTn>
                              </p:par>
                              <p:par>
                                <p:cTn id="155" presetID="26" presetClass="emph" presetSubtype="0" fill="hold" nodeType="withEffect">
                                  <p:stCondLst>
                                    <p:cond delay="0"/>
                                  </p:stCondLst>
                                  <p:childTnLst>
                                    <p:animEffect transition="out" filter="fade">
                                      <p:cBhvr>
                                        <p:cTn id="156" dur="500" tmFilter="0, 0; .2, .5; .8, .5; 1, 0"/>
                                        <p:tgtEl>
                                          <p:spTgt spid="1095"/>
                                        </p:tgtEl>
                                      </p:cBhvr>
                                    </p:animEffect>
                                    <p:animScale>
                                      <p:cBhvr>
                                        <p:cTn id="157" dur="250" autoRev="1" fill="hold"/>
                                        <p:tgtEl>
                                          <p:spTgt spid="1095"/>
                                        </p:tgtEl>
                                      </p:cBhvr>
                                      <p:by x="105000" y="105000"/>
                                    </p:animScale>
                                  </p:childTnLst>
                                </p:cTn>
                              </p:par>
                              <p:par>
                                <p:cTn id="158" presetID="26" presetClass="emph" presetSubtype="0" fill="hold" nodeType="withEffect">
                                  <p:stCondLst>
                                    <p:cond delay="0"/>
                                  </p:stCondLst>
                                  <p:childTnLst>
                                    <p:animEffect transition="out" filter="fade">
                                      <p:cBhvr>
                                        <p:cTn id="159" dur="500" tmFilter="0, 0; .2, .5; .8, .5; 1, 0"/>
                                        <p:tgtEl>
                                          <p:spTgt spid="1098"/>
                                        </p:tgtEl>
                                      </p:cBhvr>
                                    </p:animEffect>
                                    <p:animScale>
                                      <p:cBhvr>
                                        <p:cTn id="160" dur="250" autoRev="1" fill="hold"/>
                                        <p:tgtEl>
                                          <p:spTgt spid="1098"/>
                                        </p:tgtEl>
                                      </p:cBhvr>
                                      <p:by x="105000" y="105000"/>
                                    </p:animScale>
                                  </p:childTnLst>
                                </p:cTn>
                              </p:par>
                              <p:par>
                                <p:cTn id="161" presetID="26" presetClass="emph" presetSubtype="0" fill="hold" nodeType="withEffect">
                                  <p:stCondLst>
                                    <p:cond delay="0"/>
                                  </p:stCondLst>
                                  <p:childTnLst>
                                    <p:animEffect transition="out" filter="fade">
                                      <p:cBhvr>
                                        <p:cTn id="162" dur="500" tmFilter="0, 0; .2, .5; .8, .5; 1, 0"/>
                                        <p:tgtEl>
                                          <p:spTgt spid="1102"/>
                                        </p:tgtEl>
                                      </p:cBhvr>
                                    </p:animEffect>
                                    <p:animScale>
                                      <p:cBhvr>
                                        <p:cTn id="163" dur="250" autoRev="1" fill="hold"/>
                                        <p:tgtEl>
                                          <p:spTgt spid="1102"/>
                                        </p:tgtEl>
                                      </p:cBhvr>
                                      <p:by x="105000" y="105000"/>
                                    </p:animScale>
                                  </p:childTnLst>
                                </p:cTn>
                              </p:par>
                              <p:par>
                                <p:cTn id="164" presetID="26" presetClass="emph" presetSubtype="0" fill="hold" nodeType="withEffect">
                                  <p:stCondLst>
                                    <p:cond delay="0"/>
                                  </p:stCondLst>
                                  <p:childTnLst>
                                    <p:animEffect transition="out" filter="fade">
                                      <p:cBhvr>
                                        <p:cTn id="165" dur="500" tmFilter="0, 0; .2, .5; .8, .5; 1, 0"/>
                                        <p:tgtEl>
                                          <p:spTgt spid="1105"/>
                                        </p:tgtEl>
                                      </p:cBhvr>
                                    </p:animEffect>
                                    <p:animScale>
                                      <p:cBhvr>
                                        <p:cTn id="166" dur="250" autoRev="1" fill="hold"/>
                                        <p:tgtEl>
                                          <p:spTgt spid="1105"/>
                                        </p:tgtEl>
                                      </p:cBhvr>
                                      <p:by x="105000" y="105000"/>
                                    </p:animScale>
                                  </p:childTnLst>
                                </p:cTn>
                              </p:par>
                              <p:par>
                                <p:cTn id="167" presetID="26" presetClass="emph" presetSubtype="0" fill="hold" nodeType="withEffect">
                                  <p:stCondLst>
                                    <p:cond delay="0"/>
                                  </p:stCondLst>
                                  <p:childTnLst>
                                    <p:animEffect transition="out" filter="fade">
                                      <p:cBhvr>
                                        <p:cTn id="168" dur="500" tmFilter="0, 0; .2, .5; .8, .5; 1, 0"/>
                                        <p:tgtEl>
                                          <p:spTgt spid="1112"/>
                                        </p:tgtEl>
                                      </p:cBhvr>
                                    </p:animEffect>
                                    <p:animScale>
                                      <p:cBhvr>
                                        <p:cTn id="169" dur="250" autoRev="1" fill="hold"/>
                                        <p:tgtEl>
                                          <p:spTgt spid="1112"/>
                                        </p:tgtEl>
                                      </p:cBhvr>
                                      <p:by x="105000" y="105000"/>
                                    </p:animScale>
                                  </p:childTnLst>
                                </p:cTn>
                              </p:par>
                              <p:par>
                                <p:cTn id="170" presetID="26" presetClass="emph" presetSubtype="0" fill="hold" nodeType="withEffect">
                                  <p:stCondLst>
                                    <p:cond delay="0"/>
                                  </p:stCondLst>
                                  <p:childTnLst>
                                    <p:animEffect transition="out" filter="fade">
                                      <p:cBhvr>
                                        <p:cTn id="171" dur="500" tmFilter="0, 0; .2, .5; .8, .5; 1, 0"/>
                                        <p:tgtEl>
                                          <p:spTgt spid="1115"/>
                                        </p:tgtEl>
                                      </p:cBhvr>
                                    </p:animEffect>
                                    <p:animScale>
                                      <p:cBhvr>
                                        <p:cTn id="172" dur="250" autoRev="1" fill="hold"/>
                                        <p:tgtEl>
                                          <p:spTgt spid="1115"/>
                                        </p:tgtEl>
                                      </p:cBhvr>
                                      <p:by x="105000" y="105000"/>
                                    </p:animScale>
                                  </p:childTnLst>
                                </p:cTn>
                              </p:par>
                              <p:par>
                                <p:cTn id="173" presetID="26" presetClass="emph" presetSubtype="0" fill="hold" nodeType="withEffect">
                                  <p:stCondLst>
                                    <p:cond delay="0"/>
                                  </p:stCondLst>
                                  <p:childTnLst>
                                    <p:animEffect transition="out" filter="fade">
                                      <p:cBhvr>
                                        <p:cTn id="174" dur="500" tmFilter="0, 0; .2, .5; .8, .5; 1, 0"/>
                                        <p:tgtEl>
                                          <p:spTgt spid="1118"/>
                                        </p:tgtEl>
                                      </p:cBhvr>
                                    </p:animEffect>
                                    <p:animScale>
                                      <p:cBhvr>
                                        <p:cTn id="175" dur="250" autoRev="1" fill="hold"/>
                                        <p:tgtEl>
                                          <p:spTgt spid="1118"/>
                                        </p:tgtEl>
                                      </p:cBhvr>
                                      <p:by x="105000" y="105000"/>
                                    </p:animScale>
                                  </p:childTnLst>
                                </p:cTn>
                              </p:par>
                              <p:par>
                                <p:cTn id="176" presetID="26" presetClass="emph" presetSubtype="0" fill="hold" nodeType="withEffect">
                                  <p:stCondLst>
                                    <p:cond delay="0"/>
                                  </p:stCondLst>
                                  <p:childTnLst>
                                    <p:animEffect transition="out" filter="fade">
                                      <p:cBhvr>
                                        <p:cTn id="177" dur="500" tmFilter="0, 0; .2, .5; .8, .5; 1, 0"/>
                                        <p:tgtEl>
                                          <p:spTgt spid="1121"/>
                                        </p:tgtEl>
                                      </p:cBhvr>
                                    </p:animEffect>
                                    <p:animScale>
                                      <p:cBhvr>
                                        <p:cTn id="178" dur="250" autoRev="1" fill="hold"/>
                                        <p:tgtEl>
                                          <p:spTgt spid="1121"/>
                                        </p:tgtEl>
                                      </p:cBhvr>
                                      <p:by x="105000" y="105000"/>
                                    </p:animScale>
                                  </p:childTnLst>
                                </p:cTn>
                              </p:par>
                              <p:par>
                                <p:cTn id="179" presetID="26" presetClass="emph" presetSubtype="0" fill="hold" nodeType="withEffect">
                                  <p:stCondLst>
                                    <p:cond delay="0"/>
                                  </p:stCondLst>
                                  <p:childTnLst>
                                    <p:animEffect transition="out" filter="fade">
                                      <p:cBhvr>
                                        <p:cTn id="180" dur="500" tmFilter="0, 0; .2, .5; .8, .5; 1, 0"/>
                                        <p:tgtEl>
                                          <p:spTgt spid="1124"/>
                                        </p:tgtEl>
                                      </p:cBhvr>
                                    </p:animEffect>
                                    <p:animScale>
                                      <p:cBhvr>
                                        <p:cTn id="181" dur="250" autoRev="1" fill="hold"/>
                                        <p:tgtEl>
                                          <p:spTgt spid="1124"/>
                                        </p:tgtEl>
                                      </p:cBhvr>
                                      <p:by x="105000" y="105000"/>
                                    </p:animScale>
                                  </p:childTnLst>
                                </p:cTn>
                              </p:par>
                              <p:par>
                                <p:cTn id="182" presetID="26" presetClass="emph" presetSubtype="0" fill="hold" nodeType="withEffect">
                                  <p:stCondLst>
                                    <p:cond delay="0"/>
                                  </p:stCondLst>
                                  <p:childTnLst>
                                    <p:animEffect transition="out" filter="fade">
                                      <p:cBhvr>
                                        <p:cTn id="183" dur="500" tmFilter="0, 0; .2, .5; .8, .5; 1, 0"/>
                                        <p:tgtEl>
                                          <p:spTgt spid="1130"/>
                                        </p:tgtEl>
                                      </p:cBhvr>
                                    </p:animEffect>
                                    <p:animScale>
                                      <p:cBhvr>
                                        <p:cTn id="184" dur="250" autoRev="1" fill="hold"/>
                                        <p:tgtEl>
                                          <p:spTgt spid="1130"/>
                                        </p:tgtEl>
                                      </p:cBhvr>
                                      <p:by x="105000" y="105000"/>
                                    </p:animScale>
                                  </p:childTnLst>
                                </p:cTn>
                              </p:par>
                              <p:par>
                                <p:cTn id="185" presetID="26" presetClass="emph" presetSubtype="0" fill="hold" nodeType="withEffect">
                                  <p:stCondLst>
                                    <p:cond delay="0"/>
                                  </p:stCondLst>
                                  <p:childTnLst>
                                    <p:animEffect transition="out" filter="fade">
                                      <p:cBhvr>
                                        <p:cTn id="186" dur="500" tmFilter="0, 0; .2, .5; .8, .5; 1, 0"/>
                                        <p:tgtEl>
                                          <p:spTgt spid="1134"/>
                                        </p:tgtEl>
                                      </p:cBhvr>
                                    </p:animEffect>
                                    <p:animScale>
                                      <p:cBhvr>
                                        <p:cTn id="187" dur="250" autoRev="1" fill="hold"/>
                                        <p:tgtEl>
                                          <p:spTgt spid="1134"/>
                                        </p:tgtEl>
                                      </p:cBhvr>
                                      <p:by x="105000" y="105000"/>
                                    </p:animScale>
                                  </p:childTnLst>
                                </p:cTn>
                              </p:par>
                              <p:par>
                                <p:cTn id="188" presetID="26" presetClass="emph" presetSubtype="0" fill="hold" nodeType="withEffect">
                                  <p:stCondLst>
                                    <p:cond delay="0"/>
                                  </p:stCondLst>
                                  <p:childTnLst>
                                    <p:animEffect transition="out" filter="fade">
                                      <p:cBhvr>
                                        <p:cTn id="189" dur="500" tmFilter="0, 0; .2, .5; .8, .5; 1, 0"/>
                                        <p:tgtEl>
                                          <p:spTgt spid="1135"/>
                                        </p:tgtEl>
                                      </p:cBhvr>
                                    </p:animEffect>
                                    <p:animScale>
                                      <p:cBhvr>
                                        <p:cTn id="190" dur="250" autoRev="1" fill="hold"/>
                                        <p:tgtEl>
                                          <p:spTgt spid="1135"/>
                                        </p:tgtEl>
                                      </p:cBhvr>
                                      <p:by x="105000" y="105000"/>
                                    </p:animScale>
                                  </p:childTnLst>
                                </p:cTn>
                              </p:par>
                              <p:par>
                                <p:cTn id="191" presetID="26" presetClass="emph" presetSubtype="0" fill="hold" nodeType="withEffect">
                                  <p:stCondLst>
                                    <p:cond delay="0"/>
                                  </p:stCondLst>
                                  <p:childTnLst>
                                    <p:animEffect transition="out" filter="fade">
                                      <p:cBhvr>
                                        <p:cTn id="192" dur="500" tmFilter="0, 0; .2, .5; .8, .5; 1, 0"/>
                                        <p:tgtEl>
                                          <p:spTgt spid="1136"/>
                                        </p:tgtEl>
                                      </p:cBhvr>
                                    </p:animEffect>
                                    <p:animScale>
                                      <p:cBhvr>
                                        <p:cTn id="193" dur="250" autoRev="1" fill="hold"/>
                                        <p:tgtEl>
                                          <p:spTgt spid="1136"/>
                                        </p:tgtEl>
                                      </p:cBhvr>
                                      <p:by x="105000" y="105000"/>
                                    </p:animScale>
                                  </p:childTnLst>
                                </p:cTn>
                              </p:par>
                              <p:par>
                                <p:cTn id="194" presetID="26" presetClass="emph" presetSubtype="0" fill="hold" nodeType="withEffect">
                                  <p:stCondLst>
                                    <p:cond delay="0"/>
                                  </p:stCondLst>
                                  <p:childTnLst>
                                    <p:animEffect transition="out" filter="fade">
                                      <p:cBhvr>
                                        <p:cTn id="195" dur="500" tmFilter="0, 0; .2, .5; .8, .5; 1, 0"/>
                                        <p:tgtEl>
                                          <p:spTgt spid="1137"/>
                                        </p:tgtEl>
                                      </p:cBhvr>
                                    </p:animEffect>
                                    <p:animScale>
                                      <p:cBhvr>
                                        <p:cTn id="196" dur="250" autoRev="1" fill="hold"/>
                                        <p:tgtEl>
                                          <p:spTgt spid="1137"/>
                                        </p:tgtEl>
                                      </p:cBhvr>
                                      <p:by x="105000" y="105000"/>
                                    </p:animScale>
                                  </p:childTnLst>
                                </p:cTn>
                              </p:par>
                              <p:par>
                                <p:cTn id="197" presetID="26" presetClass="emph" presetSubtype="0" fill="hold" nodeType="withEffect">
                                  <p:stCondLst>
                                    <p:cond delay="0"/>
                                  </p:stCondLst>
                                  <p:childTnLst>
                                    <p:animEffect transition="out" filter="fade">
                                      <p:cBhvr>
                                        <p:cTn id="198" dur="500" tmFilter="0, 0; .2, .5; .8, .5; 1, 0"/>
                                        <p:tgtEl>
                                          <p:spTgt spid="1138"/>
                                        </p:tgtEl>
                                      </p:cBhvr>
                                    </p:animEffect>
                                    <p:animScale>
                                      <p:cBhvr>
                                        <p:cTn id="199" dur="250" autoRev="1" fill="hold"/>
                                        <p:tgtEl>
                                          <p:spTgt spid="1138"/>
                                        </p:tgtEl>
                                      </p:cBhvr>
                                      <p:by x="105000" y="105000"/>
                                    </p:animScale>
                                  </p:childTnLst>
                                </p:cTn>
                              </p:par>
                              <p:par>
                                <p:cTn id="200" presetID="26" presetClass="emph" presetSubtype="0" fill="hold" nodeType="withEffect">
                                  <p:stCondLst>
                                    <p:cond delay="0"/>
                                  </p:stCondLst>
                                  <p:childTnLst>
                                    <p:animEffect transition="out" filter="fade">
                                      <p:cBhvr>
                                        <p:cTn id="201" dur="500" tmFilter="0, 0; .2, .5; .8, .5; 1, 0"/>
                                        <p:tgtEl>
                                          <p:spTgt spid="1139"/>
                                        </p:tgtEl>
                                      </p:cBhvr>
                                    </p:animEffect>
                                    <p:animScale>
                                      <p:cBhvr>
                                        <p:cTn id="202" dur="250" autoRev="1" fill="hold"/>
                                        <p:tgtEl>
                                          <p:spTgt spid="1139"/>
                                        </p:tgtEl>
                                      </p:cBhvr>
                                      <p:by x="105000" y="105000"/>
                                    </p:animScale>
                                  </p:childTnLst>
                                </p:cTn>
                              </p:par>
                              <p:par>
                                <p:cTn id="203" presetID="26" presetClass="emph" presetSubtype="0" fill="hold" grpId="0" nodeType="withEffect">
                                  <p:stCondLst>
                                    <p:cond delay="0"/>
                                  </p:stCondLst>
                                  <p:childTnLst>
                                    <p:animEffect transition="out" filter="fade">
                                      <p:cBhvr>
                                        <p:cTn id="204" dur="500" tmFilter="0, 0; .2, .5; .8, .5; 1, 0"/>
                                        <p:tgtEl>
                                          <p:spTgt spid="1140"/>
                                        </p:tgtEl>
                                      </p:cBhvr>
                                    </p:animEffect>
                                    <p:animScale>
                                      <p:cBhvr>
                                        <p:cTn id="205" dur="250" autoRev="1" fill="hold"/>
                                        <p:tgtEl>
                                          <p:spTgt spid="1140"/>
                                        </p:tgtEl>
                                      </p:cBhvr>
                                      <p:by x="105000" y="105000"/>
                                    </p:animScale>
                                  </p:childTnLst>
                                </p:cTn>
                              </p:par>
                              <p:par>
                                <p:cTn id="206" presetID="26" presetClass="emph" presetSubtype="0" fill="hold" grpId="0" nodeType="withEffect">
                                  <p:stCondLst>
                                    <p:cond delay="0"/>
                                  </p:stCondLst>
                                  <p:childTnLst>
                                    <p:animEffect transition="out" filter="fade">
                                      <p:cBhvr>
                                        <p:cTn id="207" dur="500" tmFilter="0, 0; .2, .5; .8, .5; 1, 0"/>
                                        <p:tgtEl>
                                          <p:spTgt spid="1141"/>
                                        </p:tgtEl>
                                      </p:cBhvr>
                                    </p:animEffect>
                                    <p:animScale>
                                      <p:cBhvr>
                                        <p:cTn id="208" dur="250" autoRev="1" fill="hold"/>
                                        <p:tgtEl>
                                          <p:spTgt spid="1141"/>
                                        </p:tgtEl>
                                      </p:cBhvr>
                                      <p:by x="105000" y="105000"/>
                                    </p:animScale>
                                  </p:childTnLst>
                                </p:cTn>
                              </p:par>
                              <p:par>
                                <p:cTn id="209" presetID="26" presetClass="emph" presetSubtype="0" fill="hold" grpId="0" nodeType="withEffect">
                                  <p:stCondLst>
                                    <p:cond delay="0"/>
                                  </p:stCondLst>
                                  <p:childTnLst>
                                    <p:animEffect transition="out" filter="fade">
                                      <p:cBhvr>
                                        <p:cTn id="210" dur="500" tmFilter="0, 0; .2, .5; .8, .5; 1, 0"/>
                                        <p:tgtEl>
                                          <p:spTgt spid="1142"/>
                                        </p:tgtEl>
                                      </p:cBhvr>
                                    </p:animEffect>
                                    <p:animScale>
                                      <p:cBhvr>
                                        <p:cTn id="211" dur="250" autoRev="1" fill="hold"/>
                                        <p:tgtEl>
                                          <p:spTgt spid="1142"/>
                                        </p:tgtEl>
                                      </p:cBhvr>
                                      <p:by x="105000" y="105000"/>
                                    </p:animScale>
                                  </p:childTnLst>
                                </p:cTn>
                              </p:par>
                              <p:par>
                                <p:cTn id="212" presetID="26" presetClass="emph" presetSubtype="0" fill="hold" grpId="0" nodeType="withEffect">
                                  <p:stCondLst>
                                    <p:cond delay="0"/>
                                  </p:stCondLst>
                                  <p:childTnLst>
                                    <p:animEffect transition="out" filter="fade">
                                      <p:cBhvr>
                                        <p:cTn id="213" dur="500" tmFilter="0, 0; .2, .5; .8, .5; 1, 0"/>
                                        <p:tgtEl>
                                          <p:spTgt spid="1143"/>
                                        </p:tgtEl>
                                      </p:cBhvr>
                                    </p:animEffect>
                                    <p:animScale>
                                      <p:cBhvr>
                                        <p:cTn id="214" dur="250" autoRev="1" fill="hold"/>
                                        <p:tgtEl>
                                          <p:spTgt spid="1143"/>
                                        </p:tgtEl>
                                      </p:cBhvr>
                                      <p:by x="105000" y="105000"/>
                                    </p:animScale>
                                  </p:childTnLst>
                                </p:cTn>
                              </p:par>
                              <p:par>
                                <p:cTn id="215" presetID="26" presetClass="emph" presetSubtype="0" fill="hold" grpId="0" nodeType="withEffect">
                                  <p:stCondLst>
                                    <p:cond delay="0"/>
                                  </p:stCondLst>
                                  <p:childTnLst>
                                    <p:animEffect transition="out" filter="fade">
                                      <p:cBhvr>
                                        <p:cTn id="216" dur="500" tmFilter="0, 0; .2, .5; .8, .5; 1, 0"/>
                                        <p:tgtEl>
                                          <p:spTgt spid="1144"/>
                                        </p:tgtEl>
                                      </p:cBhvr>
                                    </p:animEffect>
                                    <p:animScale>
                                      <p:cBhvr>
                                        <p:cTn id="217" dur="250" autoRev="1" fill="hold"/>
                                        <p:tgtEl>
                                          <p:spTgt spid="1144"/>
                                        </p:tgtEl>
                                      </p:cBhvr>
                                      <p:by x="105000" y="105000"/>
                                    </p:animScale>
                                  </p:childTnLst>
                                </p:cTn>
                              </p:par>
                              <p:par>
                                <p:cTn id="218" presetID="26" presetClass="emph" presetSubtype="0" fill="hold" grpId="0" nodeType="withEffect">
                                  <p:stCondLst>
                                    <p:cond delay="0"/>
                                  </p:stCondLst>
                                  <p:childTnLst>
                                    <p:animEffect transition="out" filter="fade">
                                      <p:cBhvr>
                                        <p:cTn id="219" dur="500" tmFilter="0, 0; .2, .5; .8, .5; 1, 0"/>
                                        <p:tgtEl>
                                          <p:spTgt spid="1145"/>
                                        </p:tgtEl>
                                      </p:cBhvr>
                                    </p:animEffect>
                                    <p:animScale>
                                      <p:cBhvr>
                                        <p:cTn id="220" dur="250" autoRev="1" fill="hold"/>
                                        <p:tgtEl>
                                          <p:spTgt spid="1145"/>
                                        </p:tgtEl>
                                      </p:cBhvr>
                                      <p:by x="105000" y="105000"/>
                                    </p:animScale>
                                  </p:childTnLst>
                                </p:cTn>
                              </p:par>
                              <p:par>
                                <p:cTn id="221" presetID="26" presetClass="emph" presetSubtype="0" fill="hold" grpId="0" nodeType="withEffect">
                                  <p:stCondLst>
                                    <p:cond delay="0"/>
                                  </p:stCondLst>
                                  <p:childTnLst>
                                    <p:animEffect transition="out" filter="fade">
                                      <p:cBhvr>
                                        <p:cTn id="222" dur="500" tmFilter="0, 0; .2, .5; .8, .5; 1, 0"/>
                                        <p:tgtEl>
                                          <p:spTgt spid="1146"/>
                                        </p:tgtEl>
                                      </p:cBhvr>
                                    </p:animEffect>
                                    <p:animScale>
                                      <p:cBhvr>
                                        <p:cTn id="223" dur="250" autoRev="1" fill="hold"/>
                                        <p:tgtEl>
                                          <p:spTgt spid="1146"/>
                                        </p:tgtEl>
                                      </p:cBhvr>
                                      <p:by x="105000" y="105000"/>
                                    </p:animScale>
                                  </p:childTnLst>
                                </p:cTn>
                              </p:par>
                              <p:par>
                                <p:cTn id="224" presetID="26" presetClass="emph" presetSubtype="0" fill="hold" grpId="0" nodeType="withEffect">
                                  <p:stCondLst>
                                    <p:cond delay="0"/>
                                  </p:stCondLst>
                                  <p:childTnLst>
                                    <p:animEffect transition="out" filter="fade">
                                      <p:cBhvr>
                                        <p:cTn id="225" dur="500" tmFilter="0, 0; .2, .5; .8, .5; 1, 0"/>
                                        <p:tgtEl>
                                          <p:spTgt spid="1147"/>
                                        </p:tgtEl>
                                      </p:cBhvr>
                                    </p:animEffect>
                                    <p:animScale>
                                      <p:cBhvr>
                                        <p:cTn id="226" dur="250" autoRev="1" fill="hold"/>
                                        <p:tgtEl>
                                          <p:spTgt spid="1147"/>
                                        </p:tgtEl>
                                      </p:cBhvr>
                                      <p:by x="105000" y="105000"/>
                                    </p:animScale>
                                  </p:childTnLst>
                                </p:cTn>
                              </p:par>
                              <p:par>
                                <p:cTn id="227" presetID="26" presetClass="emph" presetSubtype="0" fill="hold" grpId="0" nodeType="withEffect">
                                  <p:stCondLst>
                                    <p:cond delay="0"/>
                                  </p:stCondLst>
                                  <p:childTnLst>
                                    <p:animEffect transition="out" filter="fade">
                                      <p:cBhvr>
                                        <p:cTn id="228" dur="500" tmFilter="0, 0; .2, .5; .8, .5; 1, 0"/>
                                        <p:tgtEl>
                                          <p:spTgt spid="1148"/>
                                        </p:tgtEl>
                                      </p:cBhvr>
                                    </p:animEffect>
                                    <p:animScale>
                                      <p:cBhvr>
                                        <p:cTn id="229" dur="250" autoRev="1" fill="hold"/>
                                        <p:tgtEl>
                                          <p:spTgt spid="1148"/>
                                        </p:tgtEl>
                                      </p:cBhvr>
                                      <p:by x="105000" y="105000"/>
                                    </p:animScale>
                                  </p:childTnLst>
                                </p:cTn>
                              </p:par>
                              <p:par>
                                <p:cTn id="230" presetID="26" presetClass="emph" presetSubtype="0" fill="hold" grpId="0" nodeType="withEffect">
                                  <p:stCondLst>
                                    <p:cond delay="0"/>
                                  </p:stCondLst>
                                  <p:childTnLst>
                                    <p:animEffect transition="out" filter="fade">
                                      <p:cBhvr>
                                        <p:cTn id="231" dur="500" tmFilter="0, 0; .2, .5; .8, .5; 1, 0"/>
                                        <p:tgtEl>
                                          <p:spTgt spid="1149"/>
                                        </p:tgtEl>
                                      </p:cBhvr>
                                    </p:animEffect>
                                    <p:animScale>
                                      <p:cBhvr>
                                        <p:cTn id="232" dur="250" autoRev="1" fill="hold"/>
                                        <p:tgtEl>
                                          <p:spTgt spid="1149"/>
                                        </p:tgtEl>
                                      </p:cBhvr>
                                      <p:by x="105000" y="105000"/>
                                    </p:animScale>
                                  </p:childTnLst>
                                </p:cTn>
                              </p:par>
                              <p:par>
                                <p:cTn id="233" presetID="26" presetClass="emph" presetSubtype="0" fill="hold" grpId="0" nodeType="withEffect">
                                  <p:stCondLst>
                                    <p:cond delay="0"/>
                                  </p:stCondLst>
                                  <p:childTnLst>
                                    <p:animEffect transition="out" filter="fade">
                                      <p:cBhvr>
                                        <p:cTn id="234" dur="500" tmFilter="0, 0; .2, .5; .8, .5; 1, 0"/>
                                        <p:tgtEl>
                                          <p:spTgt spid="1151"/>
                                        </p:tgtEl>
                                      </p:cBhvr>
                                    </p:animEffect>
                                    <p:animScale>
                                      <p:cBhvr>
                                        <p:cTn id="235" dur="250" autoRev="1" fill="hold"/>
                                        <p:tgtEl>
                                          <p:spTgt spid="1151"/>
                                        </p:tgtEl>
                                      </p:cBhvr>
                                      <p:by x="105000" y="105000"/>
                                    </p:animScale>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nodeType="clickEffect">
                                  <p:stCondLst>
                                    <p:cond delay="0"/>
                                  </p:stCondLst>
                                  <p:childTnLst>
                                    <p:set>
                                      <p:cBhvr>
                                        <p:cTn id="23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1065" grpId="0" animBg="1"/>
      <p:bldP spid="1066" grpId="0" animBg="1"/>
      <p:bldP spid="1067" grpId="0" animBg="1"/>
      <p:bldP spid="1068" grpId="0" animBg="1"/>
      <p:bldP spid="1140" grpId="0"/>
      <p:bldP spid="1141" grpId="0"/>
      <p:bldP spid="1142" grpId="0"/>
      <p:bldP spid="1143" grpId="0"/>
      <p:bldP spid="1144" grpId="0"/>
      <p:bldP spid="1145" grpId="0"/>
      <p:bldP spid="1146" grpId="0"/>
      <p:bldP spid="1147" grpId="0"/>
      <p:bldP spid="1148" grpId="0"/>
      <p:bldP spid="1149" grpId="0"/>
      <p:bldP spid="11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0F61A8-326A-B221-22B6-A5D7AF4DBC77}"/>
              </a:ext>
            </a:extLst>
          </p:cNvPr>
          <p:cNvSpPr>
            <a:spLocks noGrp="1"/>
          </p:cNvSpPr>
          <p:nvPr>
            <p:ph idx="1"/>
          </p:nvPr>
        </p:nvSpPr>
        <p:spPr/>
        <p:txBody>
          <a:bodyPr/>
          <a:lstStyle/>
          <a:p>
            <a:pPr lvl="1"/>
            <a:endParaRPr lang="en-US" dirty="0"/>
          </a:p>
          <a:p>
            <a:pPr lvl="1"/>
            <a:endParaRPr lang="en-US" dirty="0"/>
          </a:p>
        </p:txBody>
      </p:sp>
      <p:sp>
        <p:nvSpPr>
          <p:cNvPr id="4" name="Date Placeholder 3">
            <a:extLst>
              <a:ext uri="{FF2B5EF4-FFF2-40B4-BE49-F238E27FC236}">
                <a16:creationId xmlns:a16="http://schemas.microsoft.com/office/drawing/2014/main" id="{78DDAEC0-ADB8-DBB6-78B8-02FA056F3708}"/>
              </a:ext>
            </a:extLst>
          </p:cNvPr>
          <p:cNvSpPr>
            <a:spLocks noGrp="1"/>
          </p:cNvSpPr>
          <p:nvPr>
            <p:ph type="dt" sz="half" idx="2"/>
          </p:nvPr>
        </p:nvSpPr>
        <p:spPr>
          <a:xfrm>
            <a:off x="7678735" y="6230109"/>
            <a:ext cx="2743200" cy="365125"/>
          </a:xfrm>
        </p:spPr>
        <p:txBody>
          <a:bodyPr/>
          <a:lstStyle/>
          <a:p>
            <a:fld id="{5D671D60-9DA9-4DFA-A8E6-053A2315C3D9}" type="datetime1">
              <a:rPr lang="en-IN" smtClean="0"/>
              <a:t>20-03-2023</a:t>
            </a:fld>
            <a:endParaRPr lang="en-IN"/>
          </a:p>
        </p:txBody>
      </p:sp>
      <p:sp>
        <p:nvSpPr>
          <p:cNvPr id="5" name="Footer Placeholder 4">
            <a:extLst>
              <a:ext uri="{FF2B5EF4-FFF2-40B4-BE49-F238E27FC236}">
                <a16:creationId xmlns:a16="http://schemas.microsoft.com/office/drawing/2014/main" id="{0F514687-8944-E3E2-3569-141E80C9B22E}"/>
              </a:ext>
            </a:extLst>
          </p:cNvPr>
          <p:cNvSpPr>
            <a:spLocks noGrp="1"/>
          </p:cNvSpPr>
          <p:nvPr>
            <p:ph type="ftr" sz="quarter" idx="3"/>
          </p:nvPr>
        </p:nvSpPr>
        <p:spPr>
          <a:xfrm>
            <a:off x="913795" y="6230110"/>
            <a:ext cx="6672865" cy="365125"/>
          </a:xfrm>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6" name="Slide Number Placeholder 5">
            <a:extLst>
              <a:ext uri="{FF2B5EF4-FFF2-40B4-BE49-F238E27FC236}">
                <a16:creationId xmlns:a16="http://schemas.microsoft.com/office/drawing/2014/main" id="{0B57E7AA-4352-4AB7-E564-FB80C319F006}"/>
              </a:ext>
            </a:extLst>
          </p:cNvPr>
          <p:cNvSpPr>
            <a:spLocks noGrp="1"/>
          </p:cNvSpPr>
          <p:nvPr>
            <p:ph type="sldNum" sz="quarter" idx="4"/>
          </p:nvPr>
        </p:nvSpPr>
        <p:spPr>
          <a:xfrm>
            <a:off x="10524660" y="6230109"/>
            <a:ext cx="753545" cy="365125"/>
          </a:xfrm>
        </p:spPr>
        <p:txBody>
          <a:bodyPr/>
          <a:lstStyle/>
          <a:p>
            <a:fld id="{54786209-08AE-4CA1-9D59-F8323CDB3424}" type="slidenum">
              <a:rPr lang="en-IN" smtClean="0"/>
              <a:t>15</a:t>
            </a:fld>
            <a:endParaRPr lang="en-IN"/>
          </a:p>
        </p:txBody>
      </p:sp>
      <p:sp>
        <p:nvSpPr>
          <p:cNvPr id="7" name="Flowchart: Connector 6">
            <a:extLst>
              <a:ext uri="{FF2B5EF4-FFF2-40B4-BE49-F238E27FC236}">
                <a16:creationId xmlns:a16="http://schemas.microsoft.com/office/drawing/2014/main" id="{672FACE3-2ED6-0A7B-5462-DFD69B35DEF2}"/>
              </a:ext>
            </a:extLst>
          </p:cNvPr>
          <p:cNvSpPr/>
          <p:nvPr/>
        </p:nvSpPr>
        <p:spPr>
          <a:xfrm>
            <a:off x="2939703" y="1644002"/>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DDA7521C-D8EC-FF17-E2E9-3CA55D6F01BF}"/>
              </a:ext>
            </a:extLst>
          </p:cNvPr>
          <p:cNvSpPr/>
          <p:nvPr/>
        </p:nvSpPr>
        <p:spPr>
          <a:xfrm>
            <a:off x="2939703" y="2420577"/>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665C828E-FEF0-1E06-5B8D-04BD83811B73}"/>
              </a:ext>
            </a:extLst>
          </p:cNvPr>
          <p:cNvSpPr/>
          <p:nvPr/>
        </p:nvSpPr>
        <p:spPr>
          <a:xfrm>
            <a:off x="2939703" y="3197153"/>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0A83ECA0-6933-0865-25A9-5DD684C75980}"/>
              </a:ext>
            </a:extLst>
          </p:cNvPr>
          <p:cNvSpPr/>
          <p:nvPr/>
        </p:nvSpPr>
        <p:spPr>
          <a:xfrm>
            <a:off x="2939703" y="4398422"/>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2" name="Flowchart: Connector 21">
            <a:extLst>
              <a:ext uri="{FF2B5EF4-FFF2-40B4-BE49-F238E27FC236}">
                <a16:creationId xmlns:a16="http://schemas.microsoft.com/office/drawing/2014/main" id="{751751FF-034D-94EE-C4F9-15E1E8C2DE7C}"/>
              </a:ext>
            </a:extLst>
          </p:cNvPr>
          <p:cNvSpPr/>
          <p:nvPr/>
        </p:nvSpPr>
        <p:spPr>
          <a:xfrm>
            <a:off x="8126846" y="1886206"/>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3" name="Flowchart: Connector 22">
            <a:extLst>
              <a:ext uri="{FF2B5EF4-FFF2-40B4-BE49-F238E27FC236}">
                <a16:creationId xmlns:a16="http://schemas.microsoft.com/office/drawing/2014/main" id="{63732B15-B98C-8FD6-1A23-DC3658A88E5E}"/>
              </a:ext>
            </a:extLst>
          </p:cNvPr>
          <p:cNvSpPr/>
          <p:nvPr/>
        </p:nvSpPr>
        <p:spPr>
          <a:xfrm>
            <a:off x="8126846" y="2628008"/>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4" name="Flowchart: Connector 23">
            <a:extLst>
              <a:ext uri="{FF2B5EF4-FFF2-40B4-BE49-F238E27FC236}">
                <a16:creationId xmlns:a16="http://schemas.microsoft.com/office/drawing/2014/main" id="{1C31BC33-D040-5718-7985-BC40DA5976C2}"/>
              </a:ext>
            </a:extLst>
          </p:cNvPr>
          <p:cNvSpPr/>
          <p:nvPr/>
        </p:nvSpPr>
        <p:spPr>
          <a:xfrm>
            <a:off x="8126846" y="3423830"/>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21971FC2-F8C1-A998-42CC-2EBD4F052647}"/>
              </a:ext>
            </a:extLst>
          </p:cNvPr>
          <p:cNvCxnSpPr>
            <a:cxnSpLocks/>
            <a:stCxn id="7" idx="6"/>
            <a:endCxn id="16" idx="2"/>
          </p:cNvCxnSpPr>
          <p:nvPr/>
        </p:nvCxnSpPr>
        <p:spPr>
          <a:xfrm flipV="1">
            <a:off x="3436584" y="591554"/>
            <a:ext cx="2228435" cy="1247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922DEDA-1244-F781-51B9-230B61886281}"/>
              </a:ext>
            </a:extLst>
          </p:cNvPr>
          <p:cNvCxnSpPr>
            <a:cxnSpLocks/>
            <a:stCxn id="7" idx="6"/>
            <a:endCxn id="17" idx="2"/>
          </p:cNvCxnSpPr>
          <p:nvPr/>
        </p:nvCxnSpPr>
        <p:spPr>
          <a:xfrm flipV="1">
            <a:off x="3436584" y="1368130"/>
            <a:ext cx="2228435" cy="471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CA2D879-844E-6665-F477-239DE999CAC2}"/>
              </a:ext>
            </a:extLst>
          </p:cNvPr>
          <p:cNvCxnSpPr>
            <a:cxnSpLocks/>
            <a:stCxn id="7" idx="6"/>
            <a:endCxn id="19" idx="2"/>
          </p:cNvCxnSpPr>
          <p:nvPr/>
        </p:nvCxnSpPr>
        <p:spPr>
          <a:xfrm>
            <a:off x="3436584" y="1839504"/>
            <a:ext cx="2228435" cy="1081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F6E163-678D-A267-1830-0F5183EEB22F}"/>
              </a:ext>
            </a:extLst>
          </p:cNvPr>
          <p:cNvCxnSpPr>
            <a:cxnSpLocks/>
            <a:stCxn id="7" idx="6"/>
            <a:endCxn id="20" idx="2"/>
          </p:cNvCxnSpPr>
          <p:nvPr/>
        </p:nvCxnSpPr>
        <p:spPr>
          <a:xfrm>
            <a:off x="3436584" y="1839504"/>
            <a:ext cx="2228435" cy="2253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905321C-94AF-B996-E593-5DA0B3A03899}"/>
              </a:ext>
            </a:extLst>
          </p:cNvPr>
          <p:cNvCxnSpPr>
            <a:cxnSpLocks/>
            <a:stCxn id="7" idx="6"/>
            <a:endCxn id="21" idx="2"/>
          </p:cNvCxnSpPr>
          <p:nvPr/>
        </p:nvCxnSpPr>
        <p:spPr>
          <a:xfrm>
            <a:off x="3436584" y="1839504"/>
            <a:ext cx="2228435" cy="3030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60B4E0-2BD5-F6BA-BFDC-7B42CC4B1903}"/>
              </a:ext>
            </a:extLst>
          </p:cNvPr>
          <p:cNvCxnSpPr>
            <a:cxnSpLocks/>
            <a:stCxn id="7" idx="6"/>
            <a:endCxn id="18" idx="2"/>
          </p:cNvCxnSpPr>
          <p:nvPr/>
        </p:nvCxnSpPr>
        <p:spPr>
          <a:xfrm>
            <a:off x="3436584" y="1839504"/>
            <a:ext cx="2228436" cy="305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EA84AC-DF69-47E3-79B7-662B168B941F}"/>
              </a:ext>
            </a:extLst>
          </p:cNvPr>
          <p:cNvCxnSpPr>
            <a:cxnSpLocks/>
            <a:stCxn id="13" idx="6"/>
            <a:endCxn id="16" idx="2"/>
          </p:cNvCxnSpPr>
          <p:nvPr/>
        </p:nvCxnSpPr>
        <p:spPr>
          <a:xfrm flipV="1">
            <a:off x="3436584" y="591554"/>
            <a:ext cx="2228435" cy="2024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D68506-CCFC-421E-3EA0-FC7EB4364FFF}"/>
              </a:ext>
            </a:extLst>
          </p:cNvPr>
          <p:cNvCxnSpPr>
            <a:cxnSpLocks/>
            <a:stCxn id="13" idx="6"/>
            <a:endCxn id="17" idx="2"/>
          </p:cNvCxnSpPr>
          <p:nvPr/>
        </p:nvCxnSpPr>
        <p:spPr>
          <a:xfrm flipV="1">
            <a:off x="3436584" y="1368130"/>
            <a:ext cx="2228435" cy="1247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420A69D-AC5B-109C-D0F5-EDC7F2591112}"/>
              </a:ext>
            </a:extLst>
          </p:cNvPr>
          <p:cNvCxnSpPr>
            <a:cxnSpLocks/>
            <a:stCxn id="13" idx="6"/>
            <a:endCxn id="18" idx="2"/>
          </p:cNvCxnSpPr>
          <p:nvPr/>
        </p:nvCxnSpPr>
        <p:spPr>
          <a:xfrm flipV="1">
            <a:off x="3436584" y="2144705"/>
            <a:ext cx="2228435" cy="471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F502D8E-99F1-FE1A-A5C5-E85BB9BEECAC}"/>
              </a:ext>
            </a:extLst>
          </p:cNvPr>
          <p:cNvCxnSpPr>
            <a:cxnSpLocks/>
            <a:endCxn id="19" idx="2"/>
          </p:cNvCxnSpPr>
          <p:nvPr/>
        </p:nvCxnSpPr>
        <p:spPr>
          <a:xfrm>
            <a:off x="3451240" y="2616078"/>
            <a:ext cx="2213780" cy="305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A125A6C-803F-4204-A2A8-4468AD2773C0}"/>
              </a:ext>
            </a:extLst>
          </p:cNvPr>
          <p:cNvCxnSpPr>
            <a:cxnSpLocks/>
            <a:stCxn id="14" idx="6"/>
            <a:endCxn id="20" idx="2"/>
          </p:cNvCxnSpPr>
          <p:nvPr/>
        </p:nvCxnSpPr>
        <p:spPr>
          <a:xfrm>
            <a:off x="3436584" y="3392655"/>
            <a:ext cx="2228435" cy="700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D351EB-FD0E-111E-E002-8255AC4B2DB5}"/>
              </a:ext>
            </a:extLst>
          </p:cNvPr>
          <p:cNvCxnSpPr>
            <a:cxnSpLocks/>
            <a:endCxn id="20" idx="2"/>
          </p:cNvCxnSpPr>
          <p:nvPr/>
        </p:nvCxnSpPr>
        <p:spPr>
          <a:xfrm>
            <a:off x="3459269" y="2615101"/>
            <a:ext cx="2205751" cy="147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D40DC07-034F-0003-0862-1D2D707BFA23}"/>
              </a:ext>
            </a:extLst>
          </p:cNvPr>
          <p:cNvCxnSpPr>
            <a:cxnSpLocks/>
            <a:stCxn id="13" idx="6"/>
            <a:endCxn id="21" idx="2"/>
          </p:cNvCxnSpPr>
          <p:nvPr/>
        </p:nvCxnSpPr>
        <p:spPr>
          <a:xfrm>
            <a:off x="3436584" y="2616079"/>
            <a:ext cx="2228435" cy="2253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996D1FF-75B8-48B4-3D02-27154CF66ADA}"/>
              </a:ext>
            </a:extLst>
          </p:cNvPr>
          <p:cNvCxnSpPr>
            <a:cxnSpLocks/>
            <a:stCxn id="14" idx="6"/>
            <a:endCxn id="19" idx="2"/>
          </p:cNvCxnSpPr>
          <p:nvPr/>
        </p:nvCxnSpPr>
        <p:spPr>
          <a:xfrm flipV="1">
            <a:off x="3436584" y="2921280"/>
            <a:ext cx="2228435" cy="471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6D92D-B7EF-C782-54A2-D8667C774899}"/>
              </a:ext>
            </a:extLst>
          </p:cNvPr>
          <p:cNvCxnSpPr>
            <a:cxnSpLocks/>
            <a:stCxn id="14" idx="6"/>
            <a:endCxn id="16" idx="2"/>
          </p:cNvCxnSpPr>
          <p:nvPr/>
        </p:nvCxnSpPr>
        <p:spPr>
          <a:xfrm flipV="1">
            <a:off x="3436584" y="591554"/>
            <a:ext cx="2228435" cy="2801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2F7DB3DF-7182-57AC-7672-FC514EBF4689}"/>
              </a:ext>
            </a:extLst>
          </p:cNvPr>
          <p:cNvCxnSpPr>
            <a:cxnSpLocks/>
            <a:stCxn id="14" idx="6"/>
            <a:endCxn id="18" idx="2"/>
          </p:cNvCxnSpPr>
          <p:nvPr/>
        </p:nvCxnSpPr>
        <p:spPr>
          <a:xfrm flipV="1">
            <a:off x="3436584" y="2144705"/>
            <a:ext cx="2228435" cy="1247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2695C4DB-C999-BFCB-8575-74A2C4274D12}"/>
              </a:ext>
            </a:extLst>
          </p:cNvPr>
          <p:cNvCxnSpPr>
            <a:cxnSpLocks/>
            <a:stCxn id="14" idx="6"/>
            <a:endCxn id="17" idx="2"/>
          </p:cNvCxnSpPr>
          <p:nvPr/>
        </p:nvCxnSpPr>
        <p:spPr>
          <a:xfrm flipV="1">
            <a:off x="3436584" y="1368130"/>
            <a:ext cx="2228435" cy="2024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A6653C1B-6E5C-2F7C-B494-109E3552510C}"/>
              </a:ext>
            </a:extLst>
          </p:cNvPr>
          <p:cNvCxnSpPr>
            <a:cxnSpLocks/>
            <a:stCxn id="14" idx="6"/>
            <a:endCxn id="21" idx="2"/>
          </p:cNvCxnSpPr>
          <p:nvPr/>
        </p:nvCxnSpPr>
        <p:spPr>
          <a:xfrm>
            <a:off x="3436584" y="3392655"/>
            <a:ext cx="2228435" cy="1477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90DD065-C905-935B-F1DE-3ED642CF11D5}"/>
              </a:ext>
            </a:extLst>
          </p:cNvPr>
          <p:cNvCxnSpPr>
            <a:cxnSpLocks/>
            <a:endCxn id="17" idx="2"/>
          </p:cNvCxnSpPr>
          <p:nvPr/>
        </p:nvCxnSpPr>
        <p:spPr>
          <a:xfrm flipV="1">
            <a:off x="3446366" y="1368130"/>
            <a:ext cx="2218654" cy="3234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71D7EB1-4602-B1F0-A482-4FF6FE174D82}"/>
              </a:ext>
            </a:extLst>
          </p:cNvPr>
          <p:cNvCxnSpPr>
            <a:cxnSpLocks/>
            <a:stCxn id="15" idx="6"/>
            <a:endCxn id="20" idx="2"/>
          </p:cNvCxnSpPr>
          <p:nvPr/>
        </p:nvCxnSpPr>
        <p:spPr>
          <a:xfrm flipV="1">
            <a:off x="3436584" y="4093201"/>
            <a:ext cx="2228435" cy="500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C7FEAFBC-F7C9-CEF9-398E-031C7CCDD964}"/>
              </a:ext>
            </a:extLst>
          </p:cNvPr>
          <p:cNvCxnSpPr>
            <a:cxnSpLocks/>
            <a:stCxn id="15" idx="6"/>
            <a:endCxn id="16" idx="2"/>
          </p:cNvCxnSpPr>
          <p:nvPr/>
        </p:nvCxnSpPr>
        <p:spPr>
          <a:xfrm flipV="1">
            <a:off x="3436584" y="591554"/>
            <a:ext cx="2228435" cy="4002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538BEA23-3F67-E405-7052-E5385FFD1F60}"/>
              </a:ext>
            </a:extLst>
          </p:cNvPr>
          <p:cNvCxnSpPr>
            <a:cxnSpLocks/>
            <a:stCxn id="15" idx="6"/>
            <a:endCxn id="21" idx="2"/>
          </p:cNvCxnSpPr>
          <p:nvPr/>
        </p:nvCxnSpPr>
        <p:spPr>
          <a:xfrm>
            <a:off x="3436584" y="4593924"/>
            <a:ext cx="2228435" cy="275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315C640C-963E-5FFE-5D3F-CAF284B40F10}"/>
              </a:ext>
            </a:extLst>
          </p:cNvPr>
          <p:cNvCxnSpPr>
            <a:cxnSpLocks/>
            <a:stCxn id="15" idx="6"/>
            <a:endCxn id="19" idx="2"/>
          </p:cNvCxnSpPr>
          <p:nvPr/>
        </p:nvCxnSpPr>
        <p:spPr>
          <a:xfrm flipV="1">
            <a:off x="3436584" y="2921280"/>
            <a:ext cx="2228435" cy="1672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0D26412-BEF4-EA73-CC2F-F1463E2410CE}"/>
              </a:ext>
            </a:extLst>
          </p:cNvPr>
          <p:cNvCxnSpPr>
            <a:cxnSpLocks/>
            <a:stCxn id="15" idx="6"/>
            <a:endCxn id="18" idx="2"/>
          </p:cNvCxnSpPr>
          <p:nvPr/>
        </p:nvCxnSpPr>
        <p:spPr>
          <a:xfrm flipV="1">
            <a:off x="3436584" y="2144705"/>
            <a:ext cx="2228435" cy="2449219"/>
          </a:xfrm>
          <a:prstGeom prst="line">
            <a:avLst/>
          </a:prstGeom>
        </p:spPr>
        <p:style>
          <a:lnRef idx="1">
            <a:schemeClr val="accent1"/>
          </a:lnRef>
          <a:fillRef idx="0">
            <a:schemeClr val="accent1"/>
          </a:fillRef>
          <a:effectRef idx="0">
            <a:schemeClr val="accent1"/>
          </a:effectRef>
          <a:fontRef idx="minor">
            <a:schemeClr val="tx1"/>
          </a:fontRef>
        </p:style>
      </p:cxnSp>
      <p:sp>
        <p:nvSpPr>
          <p:cNvPr id="1065" name="Flowchart: Connector 1064">
            <a:extLst>
              <a:ext uri="{FF2B5EF4-FFF2-40B4-BE49-F238E27FC236}">
                <a16:creationId xmlns:a16="http://schemas.microsoft.com/office/drawing/2014/main" id="{4FB4E05E-C7CD-9EEF-B4CD-CAC249E2B9EC}"/>
              </a:ext>
            </a:extLst>
          </p:cNvPr>
          <p:cNvSpPr/>
          <p:nvPr/>
        </p:nvSpPr>
        <p:spPr>
          <a:xfrm flipH="1">
            <a:off x="3160477" y="3856711"/>
            <a:ext cx="55333" cy="47897"/>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6" name="Flowchart: Connector 1065">
            <a:extLst>
              <a:ext uri="{FF2B5EF4-FFF2-40B4-BE49-F238E27FC236}">
                <a16:creationId xmlns:a16="http://schemas.microsoft.com/office/drawing/2014/main" id="{A4CF2F5B-02B6-266C-B5FC-E2D766A86F0E}"/>
              </a:ext>
            </a:extLst>
          </p:cNvPr>
          <p:cNvSpPr/>
          <p:nvPr/>
        </p:nvSpPr>
        <p:spPr>
          <a:xfrm flipH="1">
            <a:off x="3160477" y="4132123"/>
            <a:ext cx="55333" cy="47897"/>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1070" name="Straight Connector 1069">
            <a:extLst>
              <a:ext uri="{FF2B5EF4-FFF2-40B4-BE49-F238E27FC236}">
                <a16:creationId xmlns:a16="http://schemas.microsoft.com/office/drawing/2014/main" id="{2A6C84F9-3CEB-1F59-25F7-CE7B405CC3DA}"/>
              </a:ext>
            </a:extLst>
          </p:cNvPr>
          <p:cNvCxnSpPr>
            <a:stCxn id="16" idx="6"/>
            <a:endCxn id="22" idx="2"/>
          </p:cNvCxnSpPr>
          <p:nvPr/>
        </p:nvCxnSpPr>
        <p:spPr>
          <a:xfrm>
            <a:off x="6161901" y="591554"/>
            <a:ext cx="1964945" cy="1490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5C91A5B3-73D4-5969-2005-40F2103B73EE}"/>
              </a:ext>
            </a:extLst>
          </p:cNvPr>
          <p:cNvCxnSpPr>
            <a:stCxn id="17" idx="6"/>
            <a:endCxn id="22" idx="2"/>
          </p:cNvCxnSpPr>
          <p:nvPr/>
        </p:nvCxnSpPr>
        <p:spPr>
          <a:xfrm>
            <a:off x="6161901" y="1368130"/>
            <a:ext cx="1964945" cy="713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3" name="Straight Connector 1072">
            <a:extLst>
              <a:ext uri="{FF2B5EF4-FFF2-40B4-BE49-F238E27FC236}">
                <a16:creationId xmlns:a16="http://schemas.microsoft.com/office/drawing/2014/main" id="{AA84B14D-5DF5-1906-0B7A-C04862A2BF0F}"/>
              </a:ext>
            </a:extLst>
          </p:cNvPr>
          <p:cNvCxnSpPr>
            <a:cxnSpLocks/>
            <a:stCxn id="18" idx="6"/>
            <a:endCxn id="22" idx="2"/>
          </p:cNvCxnSpPr>
          <p:nvPr/>
        </p:nvCxnSpPr>
        <p:spPr>
          <a:xfrm flipV="1">
            <a:off x="6161901" y="2081709"/>
            <a:ext cx="1964945" cy="62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0ED600E3-18D9-4AB7-93BA-1CC9576A7199}"/>
              </a:ext>
            </a:extLst>
          </p:cNvPr>
          <p:cNvCxnSpPr>
            <a:cxnSpLocks/>
            <a:stCxn id="19" idx="6"/>
            <a:endCxn id="22" idx="2"/>
          </p:cNvCxnSpPr>
          <p:nvPr/>
        </p:nvCxnSpPr>
        <p:spPr>
          <a:xfrm flipV="1">
            <a:off x="6161901" y="2081709"/>
            <a:ext cx="1964945" cy="839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35D69DCE-F15C-7095-CC44-B8CAC0E55944}"/>
              </a:ext>
            </a:extLst>
          </p:cNvPr>
          <p:cNvCxnSpPr>
            <a:cxnSpLocks/>
            <a:stCxn id="19" idx="6"/>
            <a:endCxn id="23" idx="2"/>
          </p:cNvCxnSpPr>
          <p:nvPr/>
        </p:nvCxnSpPr>
        <p:spPr>
          <a:xfrm flipV="1">
            <a:off x="6161901" y="2823510"/>
            <a:ext cx="1964945" cy="97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F5BCF274-4AED-9348-0DCB-3F14A23948B8}"/>
              </a:ext>
            </a:extLst>
          </p:cNvPr>
          <p:cNvCxnSpPr>
            <a:cxnSpLocks/>
            <a:stCxn id="20" idx="6"/>
            <a:endCxn id="22" idx="2"/>
          </p:cNvCxnSpPr>
          <p:nvPr/>
        </p:nvCxnSpPr>
        <p:spPr>
          <a:xfrm flipV="1">
            <a:off x="6161901" y="2081709"/>
            <a:ext cx="1964945" cy="2011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DA76CBDE-D374-CFD2-6444-A319D26B87B5}"/>
              </a:ext>
            </a:extLst>
          </p:cNvPr>
          <p:cNvCxnSpPr>
            <a:cxnSpLocks/>
            <a:stCxn id="21" idx="6"/>
            <a:endCxn id="22" idx="2"/>
          </p:cNvCxnSpPr>
          <p:nvPr/>
        </p:nvCxnSpPr>
        <p:spPr>
          <a:xfrm flipV="1">
            <a:off x="6161901" y="2081709"/>
            <a:ext cx="1964945" cy="2788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4FC301D3-0A09-602F-5FB6-A7C074D51E06}"/>
              </a:ext>
            </a:extLst>
          </p:cNvPr>
          <p:cNvCxnSpPr>
            <a:cxnSpLocks/>
            <a:stCxn id="16" idx="6"/>
            <a:endCxn id="23" idx="2"/>
          </p:cNvCxnSpPr>
          <p:nvPr/>
        </p:nvCxnSpPr>
        <p:spPr>
          <a:xfrm>
            <a:off x="6161901" y="591554"/>
            <a:ext cx="1964945" cy="2231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91BFAB0A-DE0A-933E-C6C6-3997CC9CEE2C}"/>
              </a:ext>
            </a:extLst>
          </p:cNvPr>
          <p:cNvCxnSpPr>
            <a:cxnSpLocks/>
            <a:stCxn id="17" idx="6"/>
            <a:endCxn id="23" idx="2"/>
          </p:cNvCxnSpPr>
          <p:nvPr/>
        </p:nvCxnSpPr>
        <p:spPr>
          <a:xfrm>
            <a:off x="6161901" y="1368130"/>
            <a:ext cx="1964945" cy="1455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08B76AB4-467E-7F8B-6C02-BCA7B3D3D2E0}"/>
              </a:ext>
            </a:extLst>
          </p:cNvPr>
          <p:cNvCxnSpPr>
            <a:cxnSpLocks/>
            <a:stCxn id="18" idx="6"/>
            <a:endCxn id="23" idx="2"/>
          </p:cNvCxnSpPr>
          <p:nvPr/>
        </p:nvCxnSpPr>
        <p:spPr>
          <a:xfrm>
            <a:off x="6161901" y="2144705"/>
            <a:ext cx="1964945" cy="67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DE7E044C-BF73-8BB7-0BD2-F47B23B094B1}"/>
              </a:ext>
            </a:extLst>
          </p:cNvPr>
          <p:cNvCxnSpPr>
            <a:cxnSpLocks/>
            <a:stCxn id="21" idx="6"/>
            <a:endCxn id="23" idx="2"/>
          </p:cNvCxnSpPr>
          <p:nvPr/>
        </p:nvCxnSpPr>
        <p:spPr>
          <a:xfrm flipV="1">
            <a:off x="6161901" y="2823510"/>
            <a:ext cx="1964945" cy="2046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D7B2A023-015F-DB6F-3C31-18CDC0C2B704}"/>
              </a:ext>
            </a:extLst>
          </p:cNvPr>
          <p:cNvCxnSpPr>
            <a:cxnSpLocks/>
            <a:stCxn id="20" idx="6"/>
            <a:endCxn id="23" idx="2"/>
          </p:cNvCxnSpPr>
          <p:nvPr/>
        </p:nvCxnSpPr>
        <p:spPr>
          <a:xfrm flipV="1">
            <a:off x="6161901" y="2823510"/>
            <a:ext cx="1964945" cy="1269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13B7A9B3-3ECC-42EB-3BAE-80A8708BBF54}"/>
              </a:ext>
            </a:extLst>
          </p:cNvPr>
          <p:cNvCxnSpPr>
            <a:cxnSpLocks/>
            <a:stCxn id="16" idx="6"/>
            <a:endCxn id="24" idx="2"/>
          </p:cNvCxnSpPr>
          <p:nvPr/>
        </p:nvCxnSpPr>
        <p:spPr>
          <a:xfrm>
            <a:off x="6161901" y="591554"/>
            <a:ext cx="1964945" cy="3027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F5B1F33B-4745-3BEA-424D-B5C03A759886}"/>
              </a:ext>
            </a:extLst>
          </p:cNvPr>
          <p:cNvCxnSpPr>
            <a:cxnSpLocks/>
            <a:stCxn id="17" idx="6"/>
            <a:endCxn id="24" idx="2"/>
          </p:cNvCxnSpPr>
          <p:nvPr/>
        </p:nvCxnSpPr>
        <p:spPr>
          <a:xfrm>
            <a:off x="6161901" y="1368130"/>
            <a:ext cx="1964945" cy="2251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CFC91A49-0963-6171-8FCB-DBF2ED3FA915}"/>
              </a:ext>
            </a:extLst>
          </p:cNvPr>
          <p:cNvCxnSpPr>
            <a:cxnSpLocks/>
            <a:stCxn id="18" idx="6"/>
            <a:endCxn id="24" idx="2"/>
          </p:cNvCxnSpPr>
          <p:nvPr/>
        </p:nvCxnSpPr>
        <p:spPr>
          <a:xfrm>
            <a:off x="6161901" y="2144705"/>
            <a:ext cx="1964945" cy="1474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81E76E1D-2104-23DE-9E3E-11F914027FDF}"/>
              </a:ext>
            </a:extLst>
          </p:cNvPr>
          <p:cNvCxnSpPr>
            <a:cxnSpLocks/>
            <a:stCxn id="19" idx="6"/>
            <a:endCxn id="24" idx="2"/>
          </p:cNvCxnSpPr>
          <p:nvPr/>
        </p:nvCxnSpPr>
        <p:spPr>
          <a:xfrm>
            <a:off x="6161901" y="2921280"/>
            <a:ext cx="1964945" cy="698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370A9EF-A03F-D8ED-07FB-0B1D96DF1F5E}"/>
              </a:ext>
            </a:extLst>
          </p:cNvPr>
          <p:cNvCxnSpPr>
            <a:cxnSpLocks/>
            <a:stCxn id="20" idx="6"/>
            <a:endCxn id="24" idx="2"/>
          </p:cNvCxnSpPr>
          <p:nvPr/>
        </p:nvCxnSpPr>
        <p:spPr>
          <a:xfrm flipV="1">
            <a:off x="6161901" y="3619332"/>
            <a:ext cx="1964945" cy="473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30579417-3D50-F0CD-1D5B-EAF07807B4CA}"/>
              </a:ext>
            </a:extLst>
          </p:cNvPr>
          <p:cNvCxnSpPr>
            <a:cxnSpLocks/>
            <a:stCxn id="21" idx="6"/>
            <a:endCxn id="24" idx="2"/>
          </p:cNvCxnSpPr>
          <p:nvPr/>
        </p:nvCxnSpPr>
        <p:spPr>
          <a:xfrm flipV="1">
            <a:off x="6161901" y="3619332"/>
            <a:ext cx="1964945" cy="1250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0" name="Straight Arrow Connector 1129">
            <a:extLst>
              <a:ext uri="{FF2B5EF4-FFF2-40B4-BE49-F238E27FC236}">
                <a16:creationId xmlns:a16="http://schemas.microsoft.com/office/drawing/2014/main" id="{52DD1FA6-B761-59E0-00A9-84DF24F48DC1}"/>
              </a:ext>
            </a:extLst>
          </p:cNvPr>
          <p:cNvCxnSpPr>
            <a:cxnSpLocks/>
          </p:cNvCxnSpPr>
          <p:nvPr/>
        </p:nvCxnSpPr>
        <p:spPr>
          <a:xfrm>
            <a:off x="2205671" y="1839503"/>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4" name="Straight Arrow Connector 1133">
            <a:extLst>
              <a:ext uri="{FF2B5EF4-FFF2-40B4-BE49-F238E27FC236}">
                <a16:creationId xmlns:a16="http://schemas.microsoft.com/office/drawing/2014/main" id="{7F82DF65-A3C8-D127-90F5-5441468F4F3B}"/>
              </a:ext>
            </a:extLst>
          </p:cNvPr>
          <p:cNvCxnSpPr>
            <a:cxnSpLocks/>
          </p:cNvCxnSpPr>
          <p:nvPr/>
        </p:nvCxnSpPr>
        <p:spPr>
          <a:xfrm>
            <a:off x="2205671" y="2616078"/>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5" name="Straight Arrow Connector 1134">
            <a:extLst>
              <a:ext uri="{FF2B5EF4-FFF2-40B4-BE49-F238E27FC236}">
                <a16:creationId xmlns:a16="http://schemas.microsoft.com/office/drawing/2014/main" id="{72947263-056F-9913-1CBF-77738536C58D}"/>
              </a:ext>
            </a:extLst>
          </p:cNvPr>
          <p:cNvCxnSpPr>
            <a:cxnSpLocks/>
          </p:cNvCxnSpPr>
          <p:nvPr/>
        </p:nvCxnSpPr>
        <p:spPr>
          <a:xfrm>
            <a:off x="2205671" y="3392654"/>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6" name="Straight Arrow Connector 1135">
            <a:extLst>
              <a:ext uri="{FF2B5EF4-FFF2-40B4-BE49-F238E27FC236}">
                <a16:creationId xmlns:a16="http://schemas.microsoft.com/office/drawing/2014/main" id="{6CDC8483-F37B-295F-5CCF-896A70C25C30}"/>
              </a:ext>
            </a:extLst>
          </p:cNvPr>
          <p:cNvCxnSpPr>
            <a:cxnSpLocks/>
          </p:cNvCxnSpPr>
          <p:nvPr/>
        </p:nvCxnSpPr>
        <p:spPr>
          <a:xfrm>
            <a:off x="2203790" y="4593923"/>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7" name="Straight Arrow Connector 1136">
            <a:extLst>
              <a:ext uri="{FF2B5EF4-FFF2-40B4-BE49-F238E27FC236}">
                <a16:creationId xmlns:a16="http://schemas.microsoft.com/office/drawing/2014/main" id="{1E0104D1-9DBC-5E36-480D-01BE576B354C}"/>
              </a:ext>
            </a:extLst>
          </p:cNvPr>
          <p:cNvCxnSpPr>
            <a:cxnSpLocks/>
          </p:cNvCxnSpPr>
          <p:nvPr/>
        </p:nvCxnSpPr>
        <p:spPr>
          <a:xfrm>
            <a:off x="8623727" y="2081708"/>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8" name="Straight Arrow Connector 1137">
            <a:extLst>
              <a:ext uri="{FF2B5EF4-FFF2-40B4-BE49-F238E27FC236}">
                <a16:creationId xmlns:a16="http://schemas.microsoft.com/office/drawing/2014/main" id="{1BE6984D-8674-DF22-1442-0EB3C4872C22}"/>
              </a:ext>
            </a:extLst>
          </p:cNvPr>
          <p:cNvCxnSpPr>
            <a:cxnSpLocks/>
          </p:cNvCxnSpPr>
          <p:nvPr/>
        </p:nvCxnSpPr>
        <p:spPr>
          <a:xfrm>
            <a:off x="8623726" y="2823509"/>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9" name="Straight Arrow Connector 1138">
            <a:extLst>
              <a:ext uri="{FF2B5EF4-FFF2-40B4-BE49-F238E27FC236}">
                <a16:creationId xmlns:a16="http://schemas.microsoft.com/office/drawing/2014/main" id="{F1DEC603-2925-8598-873E-5B429185B2CF}"/>
              </a:ext>
            </a:extLst>
          </p:cNvPr>
          <p:cNvCxnSpPr>
            <a:cxnSpLocks/>
          </p:cNvCxnSpPr>
          <p:nvPr/>
        </p:nvCxnSpPr>
        <p:spPr>
          <a:xfrm>
            <a:off x="8623725" y="3619331"/>
            <a:ext cx="734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0" name="TextBox 1139">
            <a:extLst>
              <a:ext uri="{FF2B5EF4-FFF2-40B4-BE49-F238E27FC236}">
                <a16:creationId xmlns:a16="http://schemas.microsoft.com/office/drawing/2014/main" id="{EF56AE2F-23F4-D41A-BB74-E1011F7C8FC0}"/>
              </a:ext>
            </a:extLst>
          </p:cNvPr>
          <p:cNvSpPr txBox="1"/>
          <p:nvPr/>
        </p:nvSpPr>
        <p:spPr>
          <a:xfrm>
            <a:off x="1799704" y="1605180"/>
            <a:ext cx="464071" cy="386925"/>
          </a:xfrm>
          <a:prstGeom prst="rect">
            <a:avLst/>
          </a:prstGeom>
          <a:noFill/>
        </p:spPr>
        <p:txBody>
          <a:bodyPr wrap="none" rtlCol="0">
            <a:spAutoFit/>
          </a:bodyPr>
          <a:lstStyle/>
          <a:p>
            <a:r>
              <a:rPr lang="en-IN" dirty="0"/>
              <a:t>x</a:t>
            </a:r>
            <a:r>
              <a:rPr lang="en-IN" baseline="-25000" dirty="0"/>
              <a:t>0</a:t>
            </a:r>
          </a:p>
        </p:txBody>
      </p:sp>
      <p:sp>
        <p:nvSpPr>
          <p:cNvPr id="1141" name="TextBox 1140">
            <a:extLst>
              <a:ext uri="{FF2B5EF4-FFF2-40B4-BE49-F238E27FC236}">
                <a16:creationId xmlns:a16="http://schemas.microsoft.com/office/drawing/2014/main" id="{D97001E7-5CD6-D499-9F20-6037B65950CC}"/>
              </a:ext>
            </a:extLst>
          </p:cNvPr>
          <p:cNvSpPr txBox="1"/>
          <p:nvPr/>
        </p:nvSpPr>
        <p:spPr>
          <a:xfrm>
            <a:off x="1836527" y="2364157"/>
            <a:ext cx="464071" cy="386925"/>
          </a:xfrm>
          <a:prstGeom prst="rect">
            <a:avLst/>
          </a:prstGeom>
          <a:noFill/>
        </p:spPr>
        <p:txBody>
          <a:bodyPr wrap="none" rtlCol="0">
            <a:spAutoFit/>
          </a:bodyPr>
          <a:lstStyle/>
          <a:p>
            <a:r>
              <a:rPr lang="en-IN" dirty="0"/>
              <a:t>x</a:t>
            </a:r>
            <a:r>
              <a:rPr lang="en-IN" baseline="-25000" dirty="0"/>
              <a:t>1</a:t>
            </a:r>
          </a:p>
        </p:txBody>
      </p:sp>
      <p:sp>
        <p:nvSpPr>
          <p:cNvPr id="1142" name="TextBox 1141">
            <a:extLst>
              <a:ext uri="{FF2B5EF4-FFF2-40B4-BE49-F238E27FC236}">
                <a16:creationId xmlns:a16="http://schemas.microsoft.com/office/drawing/2014/main" id="{26EE0E14-3ED8-B33E-C272-370A551A17B4}"/>
              </a:ext>
            </a:extLst>
          </p:cNvPr>
          <p:cNvSpPr txBox="1"/>
          <p:nvPr/>
        </p:nvSpPr>
        <p:spPr>
          <a:xfrm>
            <a:off x="1827270" y="3181495"/>
            <a:ext cx="464071" cy="386925"/>
          </a:xfrm>
          <a:prstGeom prst="rect">
            <a:avLst/>
          </a:prstGeom>
          <a:noFill/>
        </p:spPr>
        <p:txBody>
          <a:bodyPr wrap="none" rtlCol="0">
            <a:spAutoFit/>
          </a:bodyPr>
          <a:lstStyle/>
          <a:p>
            <a:r>
              <a:rPr lang="en-IN" dirty="0"/>
              <a:t>x</a:t>
            </a:r>
            <a:r>
              <a:rPr lang="en-IN" baseline="-25000" dirty="0"/>
              <a:t>2</a:t>
            </a:r>
          </a:p>
        </p:txBody>
      </p:sp>
      <p:sp>
        <p:nvSpPr>
          <p:cNvPr id="1143" name="TextBox 1142">
            <a:extLst>
              <a:ext uri="{FF2B5EF4-FFF2-40B4-BE49-F238E27FC236}">
                <a16:creationId xmlns:a16="http://schemas.microsoft.com/office/drawing/2014/main" id="{2ED0A4E2-03E6-E4CC-7DDA-99447C035A68}"/>
              </a:ext>
            </a:extLst>
          </p:cNvPr>
          <p:cNvSpPr txBox="1"/>
          <p:nvPr/>
        </p:nvSpPr>
        <p:spPr>
          <a:xfrm>
            <a:off x="1755065" y="4367795"/>
            <a:ext cx="421389" cy="386925"/>
          </a:xfrm>
          <a:prstGeom prst="rect">
            <a:avLst/>
          </a:prstGeom>
          <a:noFill/>
        </p:spPr>
        <p:txBody>
          <a:bodyPr wrap="none" rtlCol="0">
            <a:spAutoFit/>
          </a:bodyPr>
          <a:lstStyle/>
          <a:p>
            <a:r>
              <a:rPr lang="en-IN" dirty="0"/>
              <a:t>x</a:t>
            </a:r>
            <a:r>
              <a:rPr lang="en-IN" baseline="-25000" dirty="0"/>
              <a:t>i</a:t>
            </a:r>
          </a:p>
        </p:txBody>
      </p:sp>
      <p:sp>
        <p:nvSpPr>
          <p:cNvPr id="1144" name="TextBox 1143">
            <a:extLst>
              <a:ext uri="{FF2B5EF4-FFF2-40B4-BE49-F238E27FC236}">
                <a16:creationId xmlns:a16="http://schemas.microsoft.com/office/drawing/2014/main" id="{1A854BB6-5B52-3E51-E836-6CA9FE1D419C}"/>
              </a:ext>
            </a:extLst>
          </p:cNvPr>
          <p:cNvSpPr txBox="1"/>
          <p:nvPr/>
        </p:nvSpPr>
        <p:spPr>
          <a:xfrm>
            <a:off x="9314410" y="1888245"/>
            <a:ext cx="464071" cy="386925"/>
          </a:xfrm>
          <a:prstGeom prst="rect">
            <a:avLst/>
          </a:prstGeom>
          <a:noFill/>
        </p:spPr>
        <p:txBody>
          <a:bodyPr wrap="square" rtlCol="0">
            <a:spAutoFit/>
          </a:bodyPr>
          <a:lstStyle/>
          <a:p>
            <a:r>
              <a:rPr lang="en-IN" dirty="0"/>
              <a:t>y</a:t>
            </a:r>
            <a:r>
              <a:rPr lang="en-IN" baseline="-25000" dirty="0"/>
              <a:t>0</a:t>
            </a:r>
          </a:p>
        </p:txBody>
      </p:sp>
      <p:sp>
        <p:nvSpPr>
          <p:cNvPr id="1145" name="TextBox 1144">
            <a:extLst>
              <a:ext uri="{FF2B5EF4-FFF2-40B4-BE49-F238E27FC236}">
                <a16:creationId xmlns:a16="http://schemas.microsoft.com/office/drawing/2014/main" id="{456F9810-CAD4-309D-FC48-81EDDF601A7A}"/>
              </a:ext>
            </a:extLst>
          </p:cNvPr>
          <p:cNvSpPr txBox="1"/>
          <p:nvPr/>
        </p:nvSpPr>
        <p:spPr>
          <a:xfrm>
            <a:off x="9314410" y="2630046"/>
            <a:ext cx="464071" cy="386925"/>
          </a:xfrm>
          <a:prstGeom prst="rect">
            <a:avLst/>
          </a:prstGeom>
          <a:noFill/>
        </p:spPr>
        <p:txBody>
          <a:bodyPr wrap="square" rtlCol="0">
            <a:spAutoFit/>
          </a:bodyPr>
          <a:lstStyle/>
          <a:p>
            <a:r>
              <a:rPr lang="en-IN" dirty="0"/>
              <a:t>y</a:t>
            </a:r>
            <a:r>
              <a:rPr lang="en-IN" baseline="-25000" dirty="0"/>
              <a:t>1</a:t>
            </a:r>
          </a:p>
        </p:txBody>
      </p:sp>
      <p:sp>
        <p:nvSpPr>
          <p:cNvPr id="1146" name="TextBox 1145">
            <a:extLst>
              <a:ext uri="{FF2B5EF4-FFF2-40B4-BE49-F238E27FC236}">
                <a16:creationId xmlns:a16="http://schemas.microsoft.com/office/drawing/2014/main" id="{1A5ABFE3-20D5-AD86-D8C0-B5BFFD9FB088}"/>
              </a:ext>
            </a:extLst>
          </p:cNvPr>
          <p:cNvSpPr txBox="1"/>
          <p:nvPr/>
        </p:nvSpPr>
        <p:spPr>
          <a:xfrm>
            <a:off x="9314410" y="3425869"/>
            <a:ext cx="464071" cy="386925"/>
          </a:xfrm>
          <a:prstGeom prst="rect">
            <a:avLst/>
          </a:prstGeom>
          <a:noFill/>
        </p:spPr>
        <p:txBody>
          <a:bodyPr wrap="square" rtlCol="0">
            <a:spAutoFit/>
          </a:bodyPr>
          <a:lstStyle/>
          <a:p>
            <a:r>
              <a:rPr lang="en-IN" dirty="0" err="1"/>
              <a:t>y</a:t>
            </a:r>
            <a:r>
              <a:rPr lang="en-IN" baseline="-25000" dirty="0" err="1"/>
              <a:t>k</a:t>
            </a:r>
            <a:endParaRPr lang="en-IN" baseline="-25000" dirty="0"/>
          </a:p>
        </p:txBody>
      </p:sp>
      <p:grpSp>
        <p:nvGrpSpPr>
          <p:cNvPr id="50" name="Group 49">
            <a:extLst>
              <a:ext uri="{FF2B5EF4-FFF2-40B4-BE49-F238E27FC236}">
                <a16:creationId xmlns:a16="http://schemas.microsoft.com/office/drawing/2014/main" id="{4881C8D7-434C-F89C-3180-7D461F65A12D}"/>
              </a:ext>
            </a:extLst>
          </p:cNvPr>
          <p:cNvGrpSpPr/>
          <p:nvPr/>
        </p:nvGrpSpPr>
        <p:grpSpPr>
          <a:xfrm>
            <a:off x="5339337" y="149290"/>
            <a:ext cx="1058918" cy="5559014"/>
            <a:chOff x="5339337" y="149290"/>
            <a:chExt cx="1058918" cy="5559014"/>
          </a:xfrm>
        </p:grpSpPr>
        <p:sp>
          <p:nvSpPr>
            <p:cNvPr id="1150" name="TextBox 1149">
              <a:extLst>
                <a:ext uri="{FF2B5EF4-FFF2-40B4-BE49-F238E27FC236}">
                  <a16:creationId xmlns:a16="http://schemas.microsoft.com/office/drawing/2014/main" id="{598911F6-F845-ABC7-AB97-33A85CB28A49}"/>
                </a:ext>
              </a:extLst>
            </p:cNvPr>
            <p:cNvSpPr txBox="1"/>
            <p:nvPr/>
          </p:nvSpPr>
          <p:spPr>
            <a:xfrm>
              <a:off x="5484080" y="5160161"/>
              <a:ext cx="914175" cy="548143"/>
            </a:xfrm>
            <a:prstGeom prst="rect">
              <a:avLst/>
            </a:prstGeom>
            <a:noFill/>
          </p:spPr>
          <p:txBody>
            <a:bodyPr wrap="none" rtlCol="0">
              <a:spAutoFit/>
            </a:bodyPr>
            <a:lstStyle/>
            <a:p>
              <a:r>
                <a:rPr lang="en-IN" sz="1400" dirty="0"/>
                <a:t>Hidden</a:t>
              </a:r>
            </a:p>
            <a:p>
              <a:r>
                <a:rPr lang="en-IN" sz="1400" dirty="0"/>
                <a:t>layer</a:t>
              </a:r>
              <a:endParaRPr lang="en-IN" sz="1400" baseline="-25000" dirty="0"/>
            </a:p>
          </p:txBody>
        </p:sp>
        <p:sp>
          <p:nvSpPr>
            <p:cNvPr id="1147" name="TextBox 1146">
              <a:extLst>
                <a:ext uri="{FF2B5EF4-FFF2-40B4-BE49-F238E27FC236}">
                  <a16:creationId xmlns:a16="http://schemas.microsoft.com/office/drawing/2014/main" id="{BED53261-C71D-F886-8ACF-89C73390879C}"/>
                </a:ext>
              </a:extLst>
            </p:cNvPr>
            <p:cNvSpPr txBox="1"/>
            <p:nvPr/>
          </p:nvSpPr>
          <p:spPr>
            <a:xfrm>
              <a:off x="5339337" y="149290"/>
              <a:ext cx="601790" cy="386925"/>
            </a:xfrm>
            <a:prstGeom prst="rect">
              <a:avLst/>
            </a:prstGeom>
            <a:noFill/>
          </p:spPr>
          <p:txBody>
            <a:bodyPr wrap="square" rtlCol="0">
              <a:spAutoFit/>
            </a:bodyPr>
            <a:lstStyle/>
            <a:p>
              <a:r>
                <a:rPr lang="en-IN" dirty="0"/>
                <a:t>h</a:t>
              </a:r>
              <a:r>
                <a:rPr lang="en-IN" baseline="-25000" dirty="0"/>
                <a:t>0</a:t>
              </a:r>
            </a:p>
          </p:txBody>
        </p:sp>
        <p:sp>
          <p:nvSpPr>
            <p:cNvPr id="16" name="Flowchart: Connector 15">
              <a:extLst>
                <a:ext uri="{FF2B5EF4-FFF2-40B4-BE49-F238E27FC236}">
                  <a16:creationId xmlns:a16="http://schemas.microsoft.com/office/drawing/2014/main" id="{D149B3ED-88EA-3761-6CDB-57049FEF6F40}"/>
                </a:ext>
              </a:extLst>
            </p:cNvPr>
            <p:cNvSpPr/>
            <p:nvPr/>
          </p:nvSpPr>
          <p:spPr>
            <a:xfrm>
              <a:off x="5665020" y="396052"/>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41DBF7DD-0D0E-77A4-8736-DFC77C41862F}"/>
                </a:ext>
              </a:extLst>
            </p:cNvPr>
            <p:cNvSpPr/>
            <p:nvPr/>
          </p:nvSpPr>
          <p:spPr>
            <a:xfrm>
              <a:off x="5665020" y="1172627"/>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8322E63D-8E7B-FEF8-B538-4B7B3D03C30C}"/>
                </a:ext>
              </a:extLst>
            </p:cNvPr>
            <p:cNvSpPr/>
            <p:nvPr/>
          </p:nvSpPr>
          <p:spPr>
            <a:xfrm>
              <a:off x="5665020" y="1949203"/>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E22A800A-D771-2B8A-2263-EC647EB47484}"/>
                </a:ext>
              </a:extLst>
            </p:cNvPr>
            <p:cNvSpPr/>
            <p:nvPr/>
          </p:nvSpPr>
          <p:spPr>
            <a:xfrm>
              <a:off x="5665020" y="2725778"/>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19A98D48-7A3E-D36F-7F34-94726AEBB5E0}"/>
                </a:ext>
              </a:extLst>
            </p:cNvPr>
            <p:cNvSpPr/>
            <p:nvPr/>
          </p:nvSpPr>
          <p:spPr>
            <a:xfrm>
              <a:off x="5665020" y="3897699"/>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1" name="Flowchart: Connector 20">
              <a:extLst>
                <a:ext uri="{FF2B5EF4-FFF2-40B4-BE49-F238E27FC236}">
                  <a16:creationId xmlns:a16="http://schemas.microsoft.com/office/drawing/2014/main" id="{1DFB14A6-403E-A531-4E5A-62909D05C25F}"/>
                </a:ext>
              </a:extLst>
            </p:cNvPr>
            <p:cNvSpPr/>
            <p:nvPr/>
          </p:nvSpPr>
          <p:spPr>
            <a:xfrm>
              <a:off x="5665020" y="4674275"/>
              <a:ext cx="496881" cy="391003"/>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7" name="Flowchart: Connector 1066">
              <a:extLst>
                <a:ext uri="{FF2B5EF4-FFF2-40B4-BE49-F238E27FC236}">
                  <a16:creationId xmlns:a16="http://schemas.microsoft.com/office/drawing/2014/main" id="{5C76F9F3-195B-EA18-CE22-E32FDB31C600}"/>
                </a:ext>
              </a:extLst>
            </p:cNvPr>
            <p:cNvSpPr/>
            <p:nvPr/>
          </p:nvSpPr>
          <p:spPr>
            <a:xfrm flipH="1">
              <a:off x="5885794" y="3278456"/>
              <a:ext cx="55333" cy="47897"/>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8" name="Flowchart: Connector 1067">
              <a:extLst>
                <a:ext uri="{FF2B5EF4-FFF2-40B4-BE49-F238E27FC236}">
                  <a16:creationId xmlns:a16="http://schemas.microsoft.com/office/drawing/2014/main" id="{34CD079F-FA41-5A58-53CB-0C5A2A533E33}"/>
                </a:ext>
              </a:extLst>
            </p:cNvPr>
            <p:cNvSpPr/>
            <p:nvPr/>
          </p:nvSpPr>
          <p:spPr>
            <a:xfrm flipH="1">
              <a:off x="5885794" y="3553869"/>
              <a:ext cx="55333" cy="47897"/>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148" name="TextBox 1147">
              <a:extLst>
                <a:ext uri="{FF2B5EF4-FFF2-40B4-BE49-F238E27FC236}">
                  <a16:creationId xmlns:a16="http://schemas.microsoft.com/office/drawing/2014/main" id="{533B7C0B-08FB-E84A-9F2D-5412D27888ED}"/>
                </a:ext>
              </a:extLst>
            </p:cNvPr>
            <p:cNvSpPr txBox="1"/>
            <p:nvPr/>
          </p:nvSpPr>
          <p:spPr>
            <a:xfrm>
              <a:off x="5437046" y="4365741"/>
              <a:ext cx="601790" cy="386925"/>
            </a:xfrm>
            <a:prstGeom prst="rect">
              <a:avLst/>
            </a:prstGeom>
            <a:noFill/>
          </p:spPr>
          <p:txBody>
            <a:bodyPr wrap="square" rtlCol="0">
              <a:spAutoFit/>
            </a:bodyPr>
            <a:lstStyle/>
            <a:p>
              <a:r>
                <a:rPr lang="en-IN" dirty="0" err="1"/>
                <a:t>h</a:t>
              </a:r>
              <a:r>
                <a:rPr lang="en-IN" baseline="-25000" dirty="0" err="1"/>
                <a:t>j</a:t>
              </a:r>
              <a:endParaRPr lang="en-IN" baseline="-25000" dirty="0"/>
            </a:p>
          </p:txBody>
        </p:sp>
      </p:grpSp>
      <p:sp>
        <p:nvSpPr>
          <p:cNvPr id="1149" name="TextBox 1148">
            <a:extLst>
              <a:ext uri="{FF2B5EF4-FFF2-40B4-BE49-F238E27FC236}">
                <a16:creationId xmlns:a16="http://schemas.microsoft.com/office/drawing/2014/main" id="{5728632E-729C-1FD6-05ED-6C1521D3B55C}"/>
              </a:ext>
            </a:extLst>
          </p:cNvPr>
          <p:cNvSpPr txBox="1"/>
          <p:nvPr/>
        </p:nvSpPr>
        <p:spPr>
          <a:xfrm>
            <a:off x="2853787" y="5087739"/>
            <a:ext cx="724045" cy="548143"/>
          </a:xfrm>
          <a:prstGeom prst="rect">
            <a:avLst/>
          </a:prstGeom>
          <a:noFill/>
        </p:spPr>
        <p:txBody>
          <a:bodyPr wrap="none" rtlCol="0">
            <a:spAutoFit/>
          </a:bodyPr>
          <a:lstStyle/>
          <a:p>
            <a:r>
              <a:rPr lang="en-IN" sz="1400" dirty="0"/>
              <a:t>Input</a:t>
            </a:r>
          </a:p>
          <a:p>
            <a:r>
              <a:rPr lang="en-IN" sz="1400" dirty="0"/>
              <a:t>layer</a:t>
            </a:r>
            <a:endParaRPr lang="en-IN" sz="1400" baseline="-25000" dirty="0"/>
          </a:p>
        </p:txBody>
      </p:sp>
      <p:sp>
        <p:nvSpPr>
          <p:cNvPr id="1151" name="TextBox 1150">
            <a:extLst>
              <a:ext uri="{FF2B5EF4-FFF2-40B4-BE49-F238E27FC236}">
                <a16:creationId xmlns:a16="http://schemas.microsoft.com/office/drawing/2014/main" id="{145F46D2-0EA5-5094-B5AC-39C28AB5C7C9}"/>
              </a:ext>
            </a:extLst>
          </p:cNvPr>
          <p:cNvSpPr txBox="1"/>
          <p:nvPr/>
        </p:nvSpPr>
        <p:spPr>
          <a:xfrm>
            <a:off x="7905587" y="5055371"/>
            <a:ext cx="939397" cy="548143"/>
          </a:xfrm>
          <a:prstGeom prst="rect">
            <a:avLst/>
          </a:prstGeom>
          <a:noFill/>
        </p:spPr>
        <p:txBody>
          <a:bodyPr wrap="none" rtlCol="0">
            <a:spAutoFit/>
          </a:bodyPr>
          <a:lstStyle/>
          <a:p>
            <a:r>
              <a:rPr lang="en-IN" sz="1400" dirty="0"/>
              <a:t>Output </a:t>
            </a:r>
          </a:p>
          <a:p>
            <a:r>
              <a:rPr lang="en-IN" sz="1400" dirty="0"/>
              <a:t>layer</a:t>
            </a:r>
            <a:endParaRPr lang="en-IN" sz="1400" baseline="-25000" dirty="0"/>
          </a:p>
        </p:txBody>
      </p:sp>
    </p:spTree>
    <p:extLst>
      <p:ext uri="{BB962C8B-B14F-4D97-AF65-F5344CB8AC3E}">
        <p14:creationId xmlns:p14="http://schemas.microsoft.com/office/powerpoint/2010/main" val="95824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0"/>
                                        </p:tgtEl>
                                      </p:cBhvr>
                                    </p:animEffect>
                                    <p:animScale>
                                      <p:cBhvr>
                                        <p:cTn id="7"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4AEA-FC70-1D9F-CE21-0992318FAACA}"/>
              </a:ext>
            </a:extLst>
          </p:cNvPr>
          <p:cNvSpPr>
            <a:spLocks noGrp="1"/>
          </p:cNvSpPr>
          <p:nvPr>
            <p:ph type="title"/>
          </p:nvPr>
        </p:nvSpPr>
        <p:spPr/>
        <p:txBody>
          <a:bodyPr>
            <a:normAutofit/>
          </a:bodyPr>
          <a:lstStyle/>
          <a:p>
            <a:r>
              <a:rPr lang="en-US" b="0" dirty="0"/>
              <a:t>NN terms and hyperparameters</a:t>
            </a:r>
            <a:endParaRPr lang="en-US" b="0" noProof="0" dirty="0"/>
          </a:p>
        </p:txBody>
      </p:sp>
      <p:sp>
        <p:nvSpPr>
          <p:cNvPr id="3" name="Content Placeholder 2">
            <a:extLst>
              <a:ext uri="{FF2B5EF4-FFF2-40B4-BE49-F238E27FC236}">
                <a16:creationId xmlns:a16="http://schemas.microsoft.com/office/drawing/2014/main" id="{120F61A8-326A-B221-22B6-A5D7AF4DBC77}"/>
              </a:ext>
            </a:extLst>
          </p:cNvPr>
          <p:cNvSpPr>
            <a:spLocks noGrp="1"/>
          </p:cNvSpPr>
          <p:nvPr>
            <p:ph idx="1"/>
          </p:nvPr>
        </p:nvSpPr>
        <p:spPr/>
        <p:txBody>
          <a:bodyPr>
            <a:normAutofit lnSpcReduction="10000"/>
          </a:bodyPr>
          <a:lstStyle/>
          <a:p>
            <a:r>
              <a:rPr lang="en-IN" dirty="0"/>
              <a:t>The perceptron</a:t>
            </a:r>
          </a:p>
          <a:p>
            <a:r>
              <a:rPr lang="en-IN" dirty="0"/>
              <a:t>Hidden layer</a:t>
            </a:r>
          </a:p>
          <a:p>
            <a:r>
              <a:rPr lang="en-IN" dirty="0"/>
              <a:t>Activation function</a:t>
            </a:r>
          </a:p>
          <a:p>
            <a:pPr lvl="1"/>
            <a:r>
              <a:rPr lang="en-IN" dirty="0"/>
              <a:t>Introduce non-linearity</a:t>
            </a:r>
          </a:p>
          <a:p>
            <a:pPr lvl="1"/>
            <a:r>
              <a:rPr lang="en-US" dirty="0">
                <a:effectLst/>
              </a:rPr>
              <a:t>sigmoid, tanh, </a:t>
            </a:r>
            <a:r>
              <a:rPr lang="en-US" dirty="0" err="1">
                <a:effectLst/>
              </a:rPr>
              <a:t>ReLU</a:t>
            </a:r>
            <a:r>
              <a:rPr lang="en-US" dirty="0">
                <a:effectLst/>
              </a:rPr>
              <a:t>, and </a:t>
            </a:r>
            <a:r>
              <a:rPr lang="en-US" dirty="0" err="1">
                <a:effectLst/>
              </a:rPr>
              <a:t>softmax</a:t>
            </a:r>
            <a:endParaRPr lang="en-US" dirty="0">
              <a:effectLst/>
            </a:endParaRPr>
          </a:p>
          <a:p>
            <a:r>
              <a:rPr lang="en-IN" dirty="0"/>
              <a:t>Epoch</a:t>
            </a:r>
          </a:p>
          <a:p>
            <a:pPr lvl="1"/>
            <a:r>
              <a:rPr lang="en-IN" dirty="0"/>
              <a:t>The learning cycle</a:t>
            </a:r>
          </a:p>
          <a:p>
            <a:r>
              <a:rPr lang="en-IN" dirty="0"/>
              <a:t>Learning rate</a:t>
            </a:r>
          </a:p>
          <a:p>
            <a:pPr lvl="1"/>
            <a:r>
              <a:rPr lang="en-IN" dirty="0"/>
              <a:t>Step size for learning</a:t>
            </a:r>
          </a:p>
          <a:p>
            <a:r>
              <a:rPr lang="en-IN" dirty="0"/>
              <a:t>Optimizer</a:t>
            </a:r>
          </a:p>
          <a:p>
            <a:pPr lvl="1"/>
            <a:r>
              <a:rPr lang="en-IN" dirty="0"/>
              <a:t>SGD, Adam, </a:t>
            </a:r>
            <a:r>
              <a:rPr lang="en-IN" dirty="0" err="1"/>
              <a:t>Adagrad</a:t>
            </a:r>
            <a:r>
              <a:rPr lang="en-IN" dirty="0"/>
              <a:t>, </a:t>
            </a:r>
            <a:r>
              <a:rPr lang="en-IN" dirty="0" err="1"/>
              <a:t>RMSProp</a:t>
            </a:r>
            <a:endParaRPr lang="en-IN" dirty="0"/>
          </a:p>
          <a:p>
            <a:pPr lvl="1"/>
            <a:endParaRPr lang="en-IN" dirty="0"/>
          </a:p>
          <a:p>
            <a:endParaRPr lang="en-IN" dirty="0"/>
          </a:p>
          <a:p>
            <a:endParaRPr lang="en-IN" dirty="0"/>
          </a:p>
          <a:p>
            <a:pPr lvl="1"/>
            <a:endParaRPr lang="en-US" dirty="0">
              <a:effectLst/>
            </a:endParaRPr>
          </a:p>
        </p:txBody>
      </p:sp>
      <p:sp>
        <p:nvSpPr>
          <p:cNvPr id="4" name="Date Placeholder 3">
            <a:extLst>
              <a:ext uri="{FF2B5EF4-FFF2-40B4-BE49-F238E27FC236}">
                <a16:creationId xmlns:a16="http://schemas.microsoft.com/office/drawing/2014/main" id="{78DDAEC0-ADB8-DBB6-78B8-02FA056F3708}"/>
              </a:ext>
            </a:extLst>
          </p:cNvPr>
          <p:cNvSpPr>
            <a:spLocks noGrp="1"/>
          </p:cNvSpPr>
          <p:nvPr>
            <p:ph type="dt" sz="half" idx="2"/>
          </p:nvPr>
        </p:nvSpPr>
        <p:spPr>
          <a:xfrm>
            <a:off x="7678735" y="6230109"/>
            <a:ext cx="2743200" cy="365125"/>
          </a:xfrm>
        </p:spPr>
        <p:txBody>
          <a:bodyPr/>
          <a:lstStyle/>
          <a:p>
            <a:fld id="{5D671D60-9DA9-4DFA-A8E6-053A2315C3D9}" type="datetime1">
              <a:rPr lang="en-IN" smtClean="0"/>
              <a:t>20-03-2023</a:t>
            </a:fld>
            <a:endParaRPr lang="en-IN"/>
          </a:p>
        </p:txBody>
      </p:sp>
      <p:sp>
        <p:nvSpPr>
          <p:cNvPr id="5" name="Footer Placeholder 4">
            <a:extLst>
              <a:ext uri="{FF2B5EF4-FFF2-40B4-BE49-F238E27FC236}">
                <a16:creationId xmlns:a16="http://schemas.microsoft.com/office/drawing/2014/main" id="{0F514687-8944-E3E2-3569-141E80C9B22E}"/>
              </a:ext>
            </a:extLst>
          </p:cNvPr>
          <p:cNvSpPr>
            <a:spLocks noGrp="1"/>
          </p:cNvSpPr>
          <p:nvPr>
            <p:ph type="ftr" sz="quarter" idx="3"/>
          </p:nvPr>
        </p:nvSpPr>
        <p:spPr>
          <a:xfrm>
            <a:off x="913795" y="6230110"/>
            <a:ext cx="6672865" cy="365125"/>
          </a:xfrm>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6" name="Slide Number Placeholder 5">
            <a:extLst>
              <a:ext uri="{FF2B5EF4-FFF2-40B4-BE49-F238E27FC236}">
                <a16:creationId xmlns:a16="http://schemas.microsoft.com/office/drawing/2014/main" id="{0B57E7AA-4352-4AB7-E564-FB80C319F006}"/>
              </a:ext>
            </a:extLst>
          </p:cNvPr>
          <p:cNvSpPr>
            <a:spLocks noGrp="1"/>
          </p:cNvSpPr>
          <p:nvPr>
            <p:ph type="sldNum" sz="quarter" idx="4"/>
          </p:nvPr>
        </p:nvSpPr>
        <p:spPr>
          <a:xfrm>
            <a:off x="10524660" y="6230109"/>
            <a:ext cx="753545" cy="365125"/>
          </a:xfrm>
        </p:spPr>
        <p:txBody>
          <a:bodyPr/>
          <a:lstStyle/>
          <a:p>
            <a:fld id="{54786209-08AE-4CA1-9D59-F8323CDB3424}" type="slidenum">
              <a:rPr lang="en-IN" smtClean="0"/>
              <a:t>16</a:t>
            </a:fld>
            <a:endParaRPr lang="en-IN"/>
          </a:p>
        </p:txBody>
      </p:sp>
      <p:sp>
        <p:nvSpPr>
          <p:cNvPr id="7" name="Flowchart: Connector 6">
            <a:extLst>
              <a:ext uri="{FF2B5EF4-FFF2-40B4-BE49-F238E27FC236}">
                <a16:creationId xmlns:a16="http://schemas.microsoft.com/office/drawing/2014/main" id="{672FACE3-2ED6-0A7B-5462-DFD69B35DEF2}"/>
              </a:ext>
            </a:extLst>
          </p:cNvPr>
          <p:cNvSpPr/>
          <p:nvPr/>
        </p:nvSpPr>
        <p:spPr>
          <a:xfrm>
            <a:off x="5868958" y="2192692"/>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DDA7521C-D8EC-FF17-E2E9-3CA55D6F01BF}"/>
              </a:ext>
            </a:extLst>
          </p:cNvPr>
          <p:cNvSpPr/>
          <p:nvPr/>
        </p:nvSpPr>
        <p:spPr>
          <a:xfrm>
            <a:off x="5868958" y="2933958"/>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665C828E-FEF0-1E06-5B8D-04BD83811B73}"/>
              </a:ext>
            </a:extLst>
          </p:cNvPr>
          <p:cNvSpPr/>
          <p:nvPr/>
        </p:nvSpPr>
        <p:spPr>
          <a:xfrm>
            <a:off x="5868958" y="367522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0A83ECA0-6933-0865-25A9-5DD684C75980}"/>
              </a:ext>
            </a:extLst>
          </p:cNvPr>
          <p:cNvSpPr/>
          <p:nvPr/>
        </p:nvSpPr>
        <p:spPr>
          <a:xfrm>
            <a:off x="5868958" y="482187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D149B3ED-88EA-3761-6CDB-57049FEF6F40}"/>
              </a:ext>
            </a:extLst>
          </p:cNvPr>
          <p:cNvSpPr/>
          <p:nvPr/>
        </p:nvSpPr>
        <p:spPr>
          <a:xfrm>
            <a:off x="8120745" y="100148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41DBF7DD-0D0E-77A4-8736-DFC77C41862F}"/>
              </a:ext>
            </a:extLst>
          </p:cNvPr>
          <p:cNvSpPr/>
          <p:nvPr/>
        </p:nvSpPr>
        <p:spPr>
          <a:xfrm>
            <a:off x="8120745" y="1742750"/>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8322E63D-8E7B-FEF8-B538-4B7B3D03C30C}"/>
              </a:ext>
            </a:extLst>
          </p:cNvPr>
          <p:cNvSpPr/>
          <p:nvPr/>
        </p:nvSpPr>
        <p:spPr>
          <a:xfrm>
            <a:off x="8120745" y="2484016"/>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9" name="Flowchart: Connector 18">
            <a:extLst>
              <a:ext uri="{FF2B5EF4-FFF2-40B4-BE49-F238E27FC236}">
                <a16:creationId xmlns:a16="http://schemas.microsoft.com/office/drawing/2014/main" id="{E22A800A-D771-2B8A-2263-EC647EB47484}"/>
              </a:ext>
            </a:extLst>
          </p:cNvPr>
          <p:cNvSpPr/>
          <p:nvPr/>
        </p:nvSpPr>
        <p:spPr>
          <a:xfrm>
            <a:off x="8120745" y="3225282"/>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0" name="Flowchart: Connector 19">
            <a:extLst>
              <a:ext uri="{FF2B5EF4-FFF2-40B4-BE49-F238E27FC236}">
                <a16:creationId xmlns:a16="http://schemas.microsoft.com/office/drawing/2014/main" id="{19A98D48-7A3E-D36F-7F34-94726AEBB5E0}"/>
              </a:ext>
            </a:extLst>
          </p:cNvPr>
          <p:cNvSpPr/>
          <p:nvPr/>
        </p:nvSpPr>
        <p:spPr>
          <a:xfrm>
            <a:off x="8120745" y="4343918"/>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1" name="Flowchart: Connector 20">
            <a:extLst>
              <a:ext uri="{FF2B5EF4-FFF2-40B4-BE49-F238E27FC236}">
                <a16:creationId xmlns:a16="http://schemas.microsoft.com/office/drawing/2014/main" id="{1DFB14A6-403E-A531-4E5A-62909D05C25F}"/>
              </a:ext>
            </a:extLst>
          </p:cNvPr>
          <p:cNvSpPr/>
          <p:nvPr/>
        </p:nvSpPr>
        <p:spPr>
          <a:xfrm>
            <a:off x="8120745" y="508518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2" name="Flowchart: Connector 21">
            <a:extLst>
              <a:ext uri="{FF2B5EF4-FFF2-40B4-BE49-F238E27FC236}">
                <a16:creationId xmlns:a16="http://schemas.microsoft.com/office/drawing/2014/main" id="{751751FF-034D-94EE-C4F9-15E1E8C2DE7C}"/>
              </a:ext>
            </a:extLst>
          </p:cNvPr>
          <p:cNvSpPr/>
          <p:nvPr/>
        </p:nvSpPr>
        <p:spPr>
          <a:xfrm>
            <a:off x="10154824" y="2423884"/>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3" name="Flowchart: Connector 22">
            <a:extLst>
              <a:ext uri="{FF2B5EF4-FFF2-40B4-BE49-F238E27FC236}">
                <a16:creationId xmlns:a16="http://schemas.microsoft.com/office/drawing/2014/main" id="{63732B15-B98C-8FD6-1A23-DC3658A88E5E}"/>
              </a:ext>
            </a:extLst>
          </p:cNvPr>
          <p:cNvSpPr/>
          <p:nvPr/>
        </p:nvSpPr>
        <p:spPr>
          <a:xfrm>
            <a:off x="10154824" y="3131957"/>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4" name="Flowchart: Connector 23">
            <a:extLst>
              <a:ext uri="{FF2B5EF4-FFF2-40B4-BE49-F238E27FC236}">
                <a16:creationId xmlns:a16="http://schemas.microsoft.com/office/drawing/2014/main" id="{1C31BC33-D040-5718-7985-BC40DA5976C2}"/>
              </a:ext>
            </a:extLst>
          </p:cNvPr>
          <p:cNvSpPr/>
          <p:nvPr/>
        </p:nvSpPr>
        <p:spPr>
          <a:xfrm>
            <a:off x="10154824" y="3891595"/>
            <a:ext cx="410547" cy="373225"/>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21971FC2-F8C1-A998-42CC-2EBD4F052647}"/>
              </a:ext>
            </a:extLst>
          </p:cNvPr>
          <p:cNvCxnSpPr>
            <a:cxnSpLocks/>
            <a:stCxn id="7" idx="6"/>
            <a:endCxn id="16" idx="2"/>
          </p:cNvCxnSpPr>
          <p:nvPr/>
        </p:nvCxnSpPr>
        <p:spPr>
          <a:xfrm flipV="1">
            <a:off x="6279505" y="1188097"/>
            <a:ext cx="1841240" cy="1191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922DEDA-1244-F781-51B9-230B61886281}"/>
              </a:ext>
            </a:extLst>
          </p:cNvPr>
          <p:cNvCxnSpPr>
            <a:cxnSpLocks/>
            <a:stCxn id="7" idx="6"/>
            <a:endCxn id="17" idx="2"/>
          </p:cNvCxnSpPr>
          <p:nvPr/>
        </p:nvCxnSpPr>
        <p:spPr>
          <a:xfrm flipV="1">
            <a:off x="6279505" y="1929363"/>
            <a:ext cx="1841240" cy="44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CA2D879-844E-6665-F477-239DE999CAC2}"/>
              </a:ext>
            </a:extLst>
          </p:cNvPr>
          <p:cNvCxnSpPr>
            <a:cxnSpLocks/>
            <a:stCxn id="7" idx="6"/>
            <a:endCxn id="19" idx="2"/>
          </p:cNvCxnSpPr>
          <p:nvPr/>
        </p:nvCxnSpPr>
        <p:spPr>
          <a:xfrm>
            <a:off x="6279505" y="2379305"/>
            <a:ext cx="1841240" cy="1032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F6E163-678D-A267-1830-0F5183EEB22F}"/>
              </a:ext>
            </a:extLst>
          </p:cNvPr>
          <p:cNvCxnSpPr>
            <a:cxnSpLocks/>
            <a:stCxn id="7" idx="6"/>
            <a:endCxn id="20" idx="2"/>
          </p:cNvCxnSpPr>
          <p:nvPr/>
        </p:nvCxnSpPr>
        <p:spPr>
          <a:xfrm>
            <a:off x="6279505" y="2379305"/>
            <a:ext cx="1841240" cy="2151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905321C-94AF-B996-E593-5DA0B3A03899}"/>
              </a:ext>
            </a:extLst>
          </p:cNvPr>
          <p:cNvCxnSpPr>
            <a:cxnSpLocks/>
            <a:stCxn id="7" idx="6"/>
            <a:endCxn id="21" idx="2"/>
          </p:cNvCxnSpPr>
          <p:nvPr/>
        </p:nvCxnSpPr>
        <p:spPr>
          <a:xfrm>
            <a:off x="6279505" y="2379305"/>
            <a:ext cx="1841240" cy="2892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60B4E0-2BD5-F6BA-BFDC-7B42CC4B1903}"/>
              </a:ext>
            </a:extLst>
          </p:cNvPr>
          <p:cNvCxnSpPr>
            <a:cxnSpLocks/>
            <a:endCxn id="18" idx="2"/>
          </p:cNvCxnSpPr>
          <p:nvPr/>
        </p:nvCxnSpPr>
        <p:spPr>
          <a:xfrm>
            <a:off x="6267152" y="2351833"/>
            <a:ext cx="1853593" cy="318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EA84AC-DF69-47E3-79B7-662B168B941F}"/>
              </a:ext>
            </a:extLst>
          </p:cNvPr>
          <p:cNvCxnSpPr>
            <a:cxnSpLocks/>
            <a:stCxn id="13" idx="6"/>
            <a:endCxn id="16" idx="2"/>
          </p:cNvCxnSpPr>
          <p:nvPr/>
        </p:nvCxnSpPr>
        <p:spPr>
          <a:xfrm flipV="1">
            <a:off x="6279505" y="1188097"/>
            <a:ext cx="1841240" cy="1932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D68506-CCFC-421E-3EA0-FC7EB4364FFF}"/>
              </a:ext>
            </a:extLst>
          </p:cNvPr>
          <p:cNvCxnSpPr>
            <a:cxnSpLocks/>
            <a:stCxn id="13" idx="6"/>
            <a:endCxn id="17" idx="2"/>
          </p:cNvCxnSpPr>
          <p:nvPr/>
        </p:nvCxnSpPr>
        <p:spPr>
          <a:xfrm flipV="1">
            <a:off x="6279505" y="1929363"/>
            <a:ext cx="1841240" cy="1191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420A69D-AC5B-109C-D0F5-EDC7F2591112}"/>
              </a:ext>
            </a:extLst>
          </p:cNvPr>
          <p:cNvCxnSpPr>
            <a:cxnSpLocks/>
            <a:stCxn id="13" idx="6"/>
            <a:endCxn id="18" idx="2"/>
          </p:cNvCxnSpPr>
          <p:nvPr/>
        </p:nvCxnSpPr>
        <p:spPr>
          <a:xfrm flipV="1">
            <a:off x="6279505" y="2670629"/>
            <a:ext cx="1841240" cy="44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F502D8E-99F1-FE1A-A5C5-E85BB9BEECAC}"/>
              </a:ext>
            </a:extLst>
          </p:cNvPr>
          <p:cNvCxnSpPr>
            <a:cxnSpLocks/>
            <a:endCxn id="19" idx="2"/>
          </p:cNvCxnSpPr>
          <p:nvPr/>
        </p:nvCxnSpPr>
        <p:spPr>
          <a:xfrm>
            <a:off x="6291614" y="3120570"/>
            <a:ext cx="1829131" cy="291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A125A6C-803F-4204-A2A8-4468AD2773C0}"/>
              </a:ext>
            </a:extLst>
          </p:cNvPr>
          <p:cNvCxnSpPr>
            <a:cxnSpLocks/>
            <a:stCxn id="14" idx="6"/>
            <a:endCxn id="20" idx="2"/>
          </p:cNvCxnSpPr>
          <p:nvPr/>
        </p:nvCxnSpPr>
        <p:spPr>
          <a:xfrm>
            <a:off x="6279505" y="3861837"/>
            <a:ext cx="1841240" cy="668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D351EB-FD0E-111E-E002-8255AC4B2DB5}"/>
              </a:ext>
            </a:extLst>
          </p:cNvPr>
          <p:cNvCxnSpPr>
            <a:cxnSpLocks/>
            <a:endCxn id="20" idx="2"/>
          </p:cNvCxnSpPr>
          <p:nvPr/>
        </p:nvCxnSpPr>
        <p:spPr>
          <a:xfrm>
            <a:off x="6298248" y="3119637"/>
            <a:ext cx="1822497" cy="1410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D40DC07-034F-0003-0862-1D2D707BFA23}"/>
              </a:ext>
            </a:extLst>
          </p:cNvPr>
          <p:cNvCxnSpPr>
            <a:cxnSpLocks/>
            <a:stCxn id="13" idx="6"/>
            <a:endCxn id="21" idx="2"/>
          </p:cNvCxnSpPr>
          <p:nvPr/>
        </p:nvCxnSpPr>
        <p:spPr>
          <a:xfrm>
            <a:off x="6279505" y="3120571"/>
            <a:ext cx="1841240" cy="2151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996D1FF-75B8-48B4-3D02-27154CF66ADA}"/>
              </a:ext>
            </a:extLst>
          </p:cNvPr>
          <p:cNvCxnSpPr>
            <a:cxnSpLocks/>
            <a:stCxn id="14" idx="6"/>
            <a:endCxn id="19" idx="2"/>
          </p:cNvCxnSpPr>
          <p:nvPr/>
        </p:nvCxnSpPr>
        <p:spPr>
          <a:xfrm flipV="1">
            <a:off x="6279505" y="3411895"/>
            <a:ext cx="1841240" cy="44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F6D92D-B7EF-C782-54A2-D8667C774899}"/>
              </a:ext>
            </a:extLst>
          </p:cNvPr>
          <p:cNvCxnSpPr>
            <a:cxnSpLocks/>
            <a:stCxn id="14" idx="6"/>
            <a:endCxn id="16" idx="2"/>
          </p:cNvCxnSpPr>
          <p:nvPr/>
        </p:nvCxnSpPr>
        <p:spPr>
          <a:xfrm flipV="1">
            <a:off x="6279505" y="1188097"/>
            <a:ext cx="1841240" cy="2673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2F7DB3DF-7182-57AC-7672-FC514EBF4689}"/>
              </a:ext>
            </a:extLst>
          </p:cNvPr>
          <p:cNvCxnSpPr>
            <a:cxnSpLocks/>
            <a:stCxn id="14" idx="6"/>
            <a:endCxn id="18" idx="2"/>
          </p:cNvCxnSpPr>
          <p:nvPr/>
        </p:nvCxnSpPr>
        <p:spPr>
          <a:xfrm flipV="1">
            <a:off x="6279505" y="2670629"/>
            <a:ext cx="1841240" cy="1191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2695C4DB-C999-BFCB-8575-74A2C4274D12}"/>
              </a:ext>
            </a:extLst>
          </p:cNvPr>
          <p:cNvCxnSpPr>
            <a:cxnSpLocks/>
            <a:stCxn id="14" idx="6"/>
            <a:endCxn id="17" idx="2"/>
          </p:cNvCxnSpPr>
          <p:nvPr/>
        </p:nvCxnSpPr>
        <p:spPr>
          <a:xfrm flipV="1">
            <a:off x="6279505" y="1929363"/>
            <a:ext cx="1841240" cy="1932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A6653C1B-6E5C-2F7C-B494-109E3552510C}"/>
              </a:ext>
            </a:extLst>
          </p:cNvPr>
          <p:cNvCxnSpPr>
            <a:cxnSpLocks/>
            <a:stCxn id="14" idx="6"/>
            <a:endCxn id="21" idx="2"/>
          </p:cNvCxnSpPr>
          <p:nvPr/>
        </p:nvCxnSpPr>
        <p:spPr>
          <a:xfrm>
            <a:off x="6279505" y="3861837"/>
            <a:ext cx="1841240" cy="140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E90DD065-C905-935B-F1DE-3ED642CF11D5}"/>
              </a:ext>
            </a:extLst>
          </p:cNvPr>
          <p:cNvCxnSpPr>
            <a:cxnSpLocks/>
            <a:endCxn id="17" idx="2"/>
          </p:cNvCxnSpPr>
          <p:nvPr/>
        </p:nvCxnSpPr>
        <p:spPr>
          <a:xfrm flipV="1">
            <a:off x="6287587" y="1929363"/>
            <a:ext cx="1833158" cy="3087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71D7EB1-4602-B1F0-A482-4FF6FE174D82}"/>
              </a:ext>
            </a:extLst>
          </p:cNvPr>
          <p:cNvCxnSpPr>
            <a:cxnSpLocks/>
            <a:stCxn id="15" idx="6"/>
            <a:endCxn id="20" idx="2"/>
          </p:cNvCxnSpPr>
          <p:nvPr/>
        </p:nvCxnSpPr>
        <p:spPr>
          <a:xfrm flipV="1">
            <a:off x="6279505" y="4530531"/>
            <a:ext cx="1841240" cy="477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C7FEAFBC-F7C9-CEF9-398E-031C7CCDD964}"/>
              </a:ext>
            </a:extLst>
          </p:cNvPr>
          <p:cNvCxnSpPr>
            <a:cxnSpLocks/>
            <a:stCxn id="15" idx="6"/>
            <a:endCxn id="16" idx="2"/>
          </p:cNvCxnSpPr>
          <p:nvPr/>
        </p:nvCxnSpPr>
        <p:spPr>
          <a:xfrm flipV="1">
            <a:off x="6279505" y="1188097"/>
            <a:ext cx="1841240" cy="3820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538BEA23-3F67-E405-7052-E5385FFD1F60}"/>
              </a:ext>
            </a:extLst>
          </p:cNvPr>
          <p:cNvCxnSpPr>
            <a:cxnSpLocks/>
            <a:stCxn id="15" idx="6"/>
            <a:endCxn id="21" idx="2"/>
          </p:cNvCxnSpPr>
          <p:nvPr/>
        </p:nvCxnSpPr>
        <p:spPr>
          <a:xfrm>
            <a:off x="6279505" y="5008487"/>
            <a:ext cx="1841240" cy="263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315C640C-963E-5FFE-5D3F-CAF284B40F10}"/>
              </a:ext>
            </a:extLst>
          </p:cNvPr>
          <p:cNvCxnSpPr>
            <a:cxnSpLocks/>
            <a:stCxn id="15" idx="6"/>
            <a:endCxn id="19" idx="2"/>
          </p:cNvCxnSpPr>
          <p:nvPr/>
        </p:nvCxnSpPr>
        <p:spPr>
          <a:xfrm flipV="1">
            <a:off x="6279505" y="3411895"/>
            <a:ext cx="1841240" cy="1596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0D26412-BEF4-EA73-CC2F-F1463E2410CE}"/>
              </a:ext>
            </a:extLst>
          </p:cNvPr>
          <p:cNvCxnSpPr>
            <a:cxnSpLocks/>
            <a:stCxn id="15" idx="6"/>
            <a:endCxn id="18" idx="2"/>
          </p:cNvCxnSpPr>
          <p:nvPr/>
        </p:nvCxnSpPr>
        <p:spPr>
          <a:xfrm flipV="1">
            <a:off x="6279505" y="2670629"/>
            <a:ext cx="1841240" cy="2337858"/>
          </a:xfrm>
          <a:prstGeom prst="line">
            <a:avLst/>
          </a:prstGeom>
        </p:spPr>
        <p:style>
          <a:lnRef idx="1">
            <a:schemeClr val="accent1"/>
          </a:lnRef>
          <a:fillRef idx="0">
            <a:schemeClr val="accent1"/>
          </a:fillRef>
          <a:effectRef idx="0">
            <a:schemeClr val="accent1"/>
          </a:effectRef>
          <a:fontRef idx="minor">
            <a:schemeClr val="tx1"/>
          </a:fontRef>
        </p:style>
      </p:cxnSp>
      <p:sp>
        <p:nvSpPr>
          <p:cNvPr id="1065" name="Flowchart: Connector 1064">
            <a:extLst>
              <a:ext uri="{FF2B5EF4-FFF2-40B4-BE49-F238E27FC236}">
                <a16:creationId xmlns:a16="http://schemas.microsoft.com/office/drawing/2014/main" id="{4FB4E05E-C7CD-9EEF-B4CD-CAC249E2B9EC}"/>
              </a:ext>
            </a:extLst>
          </p:cNvPr>
          <p:cNvSpPr/>
          <p:nvPr/>
        </p:nvSpPr>
        <p:spPr>
          <a:xfrm flipH="1">
            <a:off x="6051372" y="4304793"/>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6" name="Flowchart: Connector 1065">
            <a:extLst>
              <a:ext uri="{FF2B5EF4-FFF2-40B4-BE49-F238E27FC236}">
                <a16:creationId xmlns:a16="http://schemas.microsoft.com/office/drawing/2014/main" id="{A4CF2F5B-02B6-266C-B5FC-E2D766A86F0E}"/>
              </a:ext>
            </a:extLst>
          </p:cNvPr>
          <p:cNvSpPr/>
          <p:nvPr/>
        </p:nvSpPr>
        <p:spPr>
          <a:xfrm flipH="1">
            <a:off x="6051372" y="4567683"/>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7" name="Flowchart: Connector 1066">
            <a:extLst>
              <a:ext uri="{FF2B5EF4-FFF2-40B4-BE49-F238E27FC236}">
                <a16:creationId xmlns:a16="http://schemas.microsoft.com/office/drawing/2014/main" id="{5C76F9F3-195B-EA18-CE22-E32FDB31C600}"/>
              </a:ext>
            </a:extLst>
          </p:cNvPr>
          <p:cNvSpPr/>
          <p:nvPr/>
        </p:nvSpPr>
        <p:spPr>
          <a:xfrm flipH="1">
            <a:off x="8303159" y="3752831"/>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68" name="Flowchart: Connector 1067">
            <a:extLst>
              <a:ext uri="{FF2B5EF4-FFF2-40B4-BE49-F238E27FC236}">
                <a16:creationId xmlns:a16="http://schemas.microsoft.com/office/drawing/2014/main" id="{34CD079F-FA41-5A58-53CB-0C5A2A533E33}"/>
              </a:ext>
            </a:extLst>
          </p:cNvPr>
          <p:cNvSpPr/>
          <p:nvPr/>
        </p:nvSpPr>
        <p:spPr>
          <a:xfrm flipH="1">
            <a:off x="8303159" y="4015721"/>
            <a:ext cx="45719" cy="45719"/>
          </a:xfrm>
          <a:prstGeom prst="flowChartConnecto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cxnSp>
        <p:nvCxnSpPr>
          <p:cNvPr id="1070" name="Straight Connector 1069">
            <a:extLst>
              <a:ext uri="{FF2B5EF4-FFF2-40B4-BE49-F238E27FC236}">
                <a16:creationId xmlns:a16="http://schemas.microsoft.com/office/drawing/2014/main" id="{2A6C84F9-3CEB-1F59-25F7-CE7B405CC3DA}"/>
              </a:ext>
            </a:extLst>
          </p:cNvPr>
          <p:cNvCxnSpPr>
            <a:stCxn id="16" idx="6"/>
            <a:endCxn id="22" idx="2"/>
          </p:cNvCxnSpPr>
          <p:nvPr/>
        </p:nvCxnSpPr>
        <p:spPr>
          <a:xfrm>
            <a:off x="8531292" y="1188097"/>
            <a:ext cx="1623532" cy="142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5C91A5B3-73D4-5969-2005-40F2103B73EE}"/>
              </a:ext>
            </a:extLst>
          </p:cNvPr>
          <p:cNvCxnSpPr>
            <a:stCxn id="17" idx="6"/>
            <a:endCxn id="22" idx="2"/>
          </p:cNvCxnSpPr>
          <p:nvPr/>
        </p:nvCxnSpPr>
        <p:spPr>
          <a:xfrm>
            <a:off x="8531292" y="1929363"/>
            <a:ext cx="1623532" cy="68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3" name="Straight Connector 1072">
            <a:extLst>
              <a:ext uri="{FF2B5EF4-FFF2-40B4-BE49-F238E27FC236}">
                <a16:creationId xmlns:a16="http://schemas.microsoft.com/office/drawing/2014/main" id="{AA84B14D-5DF5-1906-0B7A-C04862A2BF0F}"/>
              </a:ext>
            </a:extLst>
          </p:cNvPr>
          <p:cNvCxnSpPr>
            <a:cxnSpLocks/>
            <a:stCxn id="18" idx="6"/>
            <a:endCxn id="22" idx="2"/>
          </p:cNvCxnSpPr>
          <p:nvPr/>
        </p:nvCxnSpPr>
        <p:spPr>
          <a:xfrm flipV="1">
            <a:off x="8531292" y="2610497"/>
            <a:ext cx="1623532" cy="60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0ED600E3-18D9-4AB7-93BA-1CC9576A7199}"/>
              </a:ext>
            </a:extLst>
          </p:cNvPr>
          <p:cNvCxnSpPr>
            <a:cxnSpLocks/>
            <a:stCxn id="19" idx="6"/>
            <a:endCxn id="22" idx="2"/>
          </p:cNvCxnSpPr>
          <p:nvPr/>
        </p:nvCxnSpPr>
        <p:spPr>
          <a:xfrm flipV="1">
            <a:off x="8531292" y="2610497"/>
            <a:ext cx="1623532" cy="801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35D69DCE-F15C-7095-CC44-B8CAC0E55944}"/>
              </a:ext>
            </a:extLst>
          </p:cNvPr>
          <p:cNvCxnSpPr>
            <a:cxnSpLocks/>
            <a:stCxn id="19" idx="6"/>
            <a:endCxn id="23" idx="2"/>
          </p:cNvCxnSpPr>
          <p:nvPr/>
        </p:nvCxnSpPr>
        <p:spPr>
          <a:xfrm flipV="1">
            <a:off x="8531292" y="3318570"/>
            <a:ext cx="1623532" cy="93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F5BCF274-4AED-9348-0DCB-3F14A23948B8}"/>
              </a:ext>
            </a:extLst>
          </p:cNvPr>
          <p:cNvCxnSpPr>
            <a:cxnSpLocks/>
            <a:stCxn id="20" idx="6"/>
            <a:endCxn id="22" idx="2"/>
          </p:cNvCxnSpPr>
          <p:nvPr/>
        </p:nvCxnSpPr>
        <p:spPr>
          <a:xfrm flipV="1">
            <a:off x="8531292" y="2610497"/>
            <a:ext cx="1623532" cy="1920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DA76CBDE-D374-CFD2-6444-A319D26B87B5}"/>
              </a:ext>
            </a:extLst>
          </p:cNvPr>
          <p:cNvCxnSpPr>
            <a:cxnSpLocks/>
            <a:stCxn id="21" idx="6"/>
            <a:endCxn id="22" idx="2"/>
          </p:cNvCxnSpPr>
          <p:nvPr/>
        </p:nvCxnSpPr>
        <p:spPr>
          <a:xfrm flipV="1">
            <a:off x="8531292" y="2610497"/>
            <a:ext cx="1623532" cy="2661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4FC301D3-0A09-602F-5FB6-A7C074D51E06}"/>
              </a:ext>
            </a:extLst>
          </p:cNvPr>
          <p:cNvCxnSpPr>
            <a:cxnSpLocks/>
            <a:stCxn id="16" idx="6"/>
            <a:endCxn id="23" idx="2"/>
          </p:cNvCxnSpPr>
          <p:nvPr/>
        </p:nvCxnSpPr>
        <p:spPr>
          <a:xfrm>
            <a:off x="8531292" y="1188097"/>
            <a:ext cx="1623532" cy="2130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91BFAB0A-DE0A-933E-C6C6-3997CC9CEE2C}"/>
              </a:ext>
            </a:extLst>
          </p:cNvPr>
          <p:cNvCxnSpPr>
            <a:cxnSpLocks/>
            <a:stCxn id="17" idx="6"/>
            <a:endCxn id="23" idx="2"/>
          </p:cNvCxnSpPr>
          <p:nvPr/>
        </p:nvCxnSpPr>
        <p:spPr>
          <a:xfrm>
            <a:off x="8531292" y="1929363"/>
            <a:ext cx="1623532" cy="1389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08B76AB4-467E-7F8B-6C02-BCA7B3D3D2E0}"/>
              </a:ext>
            </a:extLst>
          </p:cNvPr>
          <p:cNvCxnSpPr>
            <a:cxnSpLocks/>
            <a:stCxn id="18" idx="6"/>
            <a:endCxn id="23" idx="2"/>
          </p:cNvCxnSpPr>
          <p:nvPr/>
        </p:nvCxnSpPr>
        <p:spPr>
          <a:xfrm>
            <a:off x="8531292" y="2670629"/>
            <a:ext cx="1623532" cy="647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DE7E044C-BF73-8BB7-0BD2-F47B23B094B1}"/>
              </a:ext>
            </a:extLst>
          </p:cNvPr>
          <p:cNvCxnSpPr>
            <a:cxnSpLocks/>
            <a:stCxn id="21" idx="6"/>
            <a:endCxn id="23" idx="2"/>
          </p:cNvCxnSpPr>
          <p:nvPr/>
        </p:nvCxnSpPr>
        <p:spPr>
          <a:xfrm flipV="1">
            <a:off x="8531292" y="3318570"/>
            <a:ext cx="1623532" cy="1953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D7B2A023-015F-DB6F-3C31-18CDC0C2B704}"/>
              </a:ext>
            </a:extLst>
          </p:cNvPr>
          <p:cNvCxnSpPr>
            <a:cxnSpLocks/>
            <a:stCxn id="20" idx="6"/>
            <a:endCxn id="23" idx="2"/>
          </p:cNvCxnSpPr>
          <p:nvPr/>
        </p:nvCxnSpPr>
        <p:spPr>
          <a:xfrm flipV="1">
            <a:off x="8531292" y="3318570"/>
            <a:ext cx="1623532" cy="1211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13B7A9B3-3ECC-42EB-3BAE-80A8708BBF54}"/>
              </a:ext>
            </a:extLst>
          </p:cNvPr>
          <p:cNvCxnSpPr>
            <a:cxnSpLocks/>
            <a:stCxn id="16" idx="6"/>
            <a:endCxn id="24" idx="2"/>
          </p:cNvCxnSpPr>
          <p:nvPr/>
        </p:nvCxnSpPr>
        <p:spPr>
          <a:xfrm>
            <a:off x="8531292" y="1188097"/>
            <a:ext cx="1623532" cy="2890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F5B1F33B-4745-3BEA-424D-B5C03A759886}"/>
              </a:ext>
            </a:extLst>
          </p:cNvPr>
          <p:cNvCxnSpPr>
            <a:cxnSpLocks/>
            <a:stCxn id="17" idx="6"/>
            <a:endCxn id="24" idx="2"/>
          </p:cNvCxnSpPr>
          <p:nvPr/>
        </p:nvCxnSpPr>
        <p:spPr>
          <a:xfrm>
            <a:off x="8531292" y="1929363"/>
            <a:ext cx="1623532" cy="2148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CFC91A49-0963-6171-8FCB-DBF2ED3FA915}"/>
              </a:ext>
            </a:extLst>
          </p:cNvPr>
          <p:cNvCxnSpPr>
            <a:cxnSpLocks/>
            <a:stCxn id="18" idx="6"/>
            <a:endCxn id="24" idx="2"/>
          </p:cNvCxnSpPr>
          <p:nvPr/>
        </p:nvCxnSpPr>
        <p:spPr>
          <a:xfrm>
            <a:off x="8531292" y="2670629"/>
            <a:ext cx="1623532" cy="1407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81E76E1D-2104-23DE-9E3E-11F914027FDF}"/>
              </a:ext>
            </a:extLst>
          </p:cNvPr>
          <p:cNvCxnSpPr>
            <a:cxnSpLocks/>
            <a:stCxn id="19" idx="6"/>
            <a:endCxn id="24" idx="2"/>
          </p:cNvCxnSpPr>
          <p:nvPr/>
        </p:nvCxnSpPr>
        <p:spPr>
          <a:xfrm>
            <a:off x="8531292" y="3411895"/>
            <a:ext cx="1623532" cy="666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370A9EF-A03F-D8ED-07FB-0B1D96DF1F5E}"/>
              </a:ext>
            </a:extLst>
          </p:cNvPr>
          <p:cNvCxnSpPr>
            <a:cxnSpLocks/>
            <a:stCxn id="20" idx="6"/>
            <a:endCxn id="24" idx="2"/>
          </p:cNvCxnSpPr>
          <p:nvPr/>
        </p:nvCxnSpPr>
        <p:spPr>
          <a:xfrm flipV="1">
            <a:off x="8531292" y="4078208"/>
            <a:ext cx="1623532" cy="452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30579417-3D50-F0CD-1D5B-EAF07807B4CA}"/>
              </a:ext>
            </a:extLst>
          </p:cNvPr>
          <p:cNvCxnSpPr>
            <a:cxnSpLocks/>
            <a:stCxn id="21" idx="6"/>
            <a:endCxn id="24" idx="2"/>
          </p:cNvCxnSpPr>
          <p:nvPr/>
        </p:nvCxnSpPr>
        <p:spPr>
          <a:xfrm flipV="1">
            <a:off x="8531292" y="4078208"/>
            <a:ext cx="1623532" cy="1193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0" name="Straight Arrow Connector 1129">
            <a:extLst>
              <a:ext uri="{FF2B5EF4-FFF2-40B4-BE49-F238E27FC236}">
                <a16:creationId xmlns:a16="http://schemas.microsoft.com/office/drawing/2014/main" id="{52DD1FA6-B761-59E0-00A9-84DF24F48DC1}"/>
              </a:ext>
            </a:extLst>
          </p:cNvPr>
          <p:cNvCxnSpPr>
            <a:cxnSpLocks/>
          </p:cNvCxnSpPr>
          <p:nvPr/>
        </p:nvCxnSpPr>
        <p:spPr>
          <a:xfrm>
            <a:off x="5262465" y="2379304"/>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4" name="Straight Arrow Connector 1133">
            <a:extLst>
              <a:ext uri="{FF2B5EF4-FFF2-40B4-BE49-F238E27FC236}">
                <a16:creationId xmlns:a16="http://schemas.microsoft.com/office/drawing/2014/main" id="{7F82DF65-A3C8-D127-90F5-5441468F4F3B}"/>
              </a:ext>
            </a:extLst>
          </p:cNvPr>
          <p:cNvCxnSpPr>
            <a:cxnSpLocks/>
          </p:cNvCxnSpPr>
          <p:nvPr/>
        </p:nvCxnSpPr>
        <p:spPr>
          <a:xfrm>
            <a:off x="5262465" y="3120570"/>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5" name="Straight Arrow Connector 1134">
            <a:extLst>
              <a:ext uri="{FF2B5EF4-FFF2-40B4-BE49-F238E27FC236}">
                <a16:creationId xmlns:a16="http://schemas.microsoft.com/office/drawing/2014/main" id="{72947263-056F-9913-1CBF-77738536C58D}"/>
              </a:ext>
            </a:extLst>
          </p:cNvPr>
          <p:cNvCxnSpPr>
            <a:cxnSpLocks/>
          </p:cNvCxnSpPr>
          <p:nvPr/>
        </p:nvCxnSpPr>
        <p:spPr>
          <a:xfrm>
            <a:off x="5262465" y="3861836"/>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6" name="Straight Arrow Connector 1135">
            <a:extLst>
              <a:ext uri="{FF2B5EF4-FFF2-40B4-BE49-F238E27FC236}">
                <a16:creationId xmlns:a16="http://schemas.microsoft.com/office/drawing/2014/main" id="{6CDC8483-F37B-295F-5CCF-896A70C25C30}"/>
              </a:ext>
            </a:extLst>
          </p:cNvPr>
          <p:cNvCxnSpPr>
            <a:cxnSpLocks/>
          </p:cNvCxnSpPr>
          <p:nvPr/>
        </p:nvCxnSpPr>
        <p:spPr>
          <a:xfrm>
            <a:off x="5260911" y="5008486"/>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7" name="Straight Arrow Connector 1136">
            <a:extLst>
              <a:ext uri="{FF2B5EF4-FFF2-40B4-BE49-F238E27FC236}">
                <a16:creationId xmlns:a16="http://schemas.microsoft.com/office/drawing/2014/main" id="{1E0104D1-9DBC-5E36-480D-01BE576B354C}"/>
              </a:ext>
            </a:extLst>
          </p:cNvPr>
          <p:cNvCxnSpPr>
            <a:cxnSpLocks/>
          </p:cNvCxnSpPr>
          <p:nvPr/>
        </p:nvCxnSpPr>
        <p:spPr>
          <a:xfrm>
            <a:off x="10565371" y="2610496"/>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8" name="Straight Arrow Connector 1137">
            <a:extLst>
              <a:ext uri="{FF2B5EF4-FFF2-40B4-BE49-F238E27FC236}">
                <a16:creationId xmlns:a16="http://schemas.microsoft.com/office/drawing/2014/main" id="{1BE6984D-8674-DF22-1442-0EB3C4872C22}"/>
              </a:ext>
            </a:extLst>
          </p:cNvPr>
          <p:cNvCxnSpPr>
            <a:cxnSpLocks/>
          </p:cNvCxnSpPr>
          <p:nvPr/>
        </p:nvCxnSpPr>
        <p:spPr>
          <a:xfrm>
            <a:off x="10565370" y="3318569"/>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9" name="Straight Arrow Connector 1138">
            <a:extLst>
              <a:ext uri="{FF2B5EF4-FFF2-40B4-BE49-F238E27FC236}">
                <a16:creationId xmlns:a16="http://schemas.microsoft.com/office/drawing/2014/main" id="{F1DEC603-2925-8598-873E-5B429185B2CF}"/>
              </a:ext>
            </a:extLst>
          </p:cNvPr>
          <p:cNvCxnSpPr>
            <a:cxnSpLocks/>
          </p:cNvCxnSpPr>
          <p:nvPr/>
        </p:nvCxnSpPr>
        <p:spPr>
          <a:xfrm>
            <a:off x="10565369" y="4078207"/>
            <a:ext cx="6064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0" name="TextBox 1139">
            <a:extLst>
              <a:ext uri="{FF2B5EF4-FFF2-40B4-BE49-F238E27FC236}">
                <a16:creationId xmlns:a16="http://schemas.microsoft.com/office/drawing/2014/main" id="{EF56AE2F-23F4-D41A-BB74-E1011F7C8FC0}"/>
              </a:ext>
            </a:extLst>
          </p:cNvPr>
          <p:cNvSpPr txBox="1"/>
          <p:nvPr/>
        </p:nvSpPr>
        <p:spPr>
          <a:xfrm>
            <a:off x="4927036" y="2155635"/>
            <a:ext cx="383438" cy="369332"/>
          </a:xfrm>
          <a:prstGeom prst="rect">
            <a:avLst/>
          </a:prstGeom>
          <a:noFill/>
        </p:spPr>
        <p:txBody>
          <a:bodyPr wrap="none" rtlCol="0">
            <a:spAutoFit/>
          </a:bodyPr>
          <a:lstStyle/>
          <a:p>
            <a:r>
              <a:rPr lang="en-IN" dirty="0"/>
              <a:t>x</a:t>
            </a:r>
            <a:r>
              <a:rPr lang="en-IN" baseline="-25000" dirty="0"/>
              <a:t>0</a:t>
            </a:r>
          </a:p>
        </p:txBody>
      </p:sp>
      <p:sp>
        <p:nvSpPr>
          <p:cNvPr id="1141" name="TextBox 1140">
            <a:extLst>
              <a:ext uri="{FF2B5EF4-FFF2-40B4-BE49-F238E27FC236}">
                <a16:creationId xmlns:a16="http://schemas.microsoft.com/office/drawing/2014/main" id="{D97001E7-5CD6-D499-9F20-6037B65950CC}"/>
              </a:ext>
            </a:extLst>
          </p:cNvPr>
          <p:cNvSpPr txBox="1"/>
          <p:nvPr/>
        </p:nvSpPr>
        <p:spPr>
          <a:xfrm>
            <a:off x="4957461" y="2880103"/>
            <a:ext cx="383438" cy="369332"/>
          </a:xfrm>
          <a:prstGeom prst="rect">
            <a:avLst/>
          </a:prstGeom>
          <a:noFill/>
        </p:spPr>
        <p:txBody>
          <a:bodyPr wrap="none" rtlCol="0">
            <a:spAutoFit/>
          </a:bodyPr>
          <a:lstStyle/>
          <a:p>
            <a:r>
              <a:rPr lang="en-IN" dirty="0"/>
              <a:t>x</a:t>
            </a:r>
            <a:r>
              <a:rPr lang="en-IN" baseline="-25000" dirty="0"/>
              <a:t>1</a:t>
            </a:r>
          </a:p>
        </p:txBody>
      </p:sp>
      <p:sp>
        <p:nvSpPr>
          <p:cNvPr id="1142" name="TextBox 1141">
            <a:extLst>
              <a:ext uri="{FF2B5EF4-FFF2-40B4-BE49-F238E27FC236}">
                <a16:creationId xmlns:a16="http://schemas.microsoft.com/office/drawing/2014/main" id="{26EE0E14-3ED8-B33E-C272-370A551A17B4}"/>
              </a:ext>
            </a:extLst>
          </p:cNvPr>
          <p:cNvSpPr txBox="1"/>
          <p:nvPr/>
        </p:nvSpPr>
        <p:spPr>
          <a:xfrm>
            <a:off x="4949812" y="3660278"/>
            <a:ext cx="383438" cy="369332"/>
          </a:xfrm>
          <a:prstGeom prst="rect">
            <a:avLst/>
          </a:prstGeom>
          <a:noFill/>
        </p:spPr>
        <p:txBody>
          <a:bodyPr wrap="none" rtlCol="0">
            <a:spAutoFit/>
          </a:bodyPr>
          <a:lstStyle/>
          <a:p>
            <a:r>
              <a:rPr lang="en-IN" dirty="0"/>
              <a:t>x</a:t>
            </a:r>
            <a:r>
              <a:rPr lang="en-IN" baseline="-25000" dirty="0"/>
              <a:t>2</a:t>
            </a:r>
          </a:p>
        </p:txBody>
      </p:sp>
      <p:sp>
        <p:nvSpPr>
          <p:cNvPr id="1143" name="TextBox 1142">
            <a:extLst>
              <a:ext uri="{FF2B5EF4-FFF2-40B4-BE49-F238E27FC236}">
                <a16:creationId xmlns:a16="http://schemas.microsoft.com/office/drawing/2014/main" id="{2ED0A4E2-03E6-E4CC-7DDA-99447C035A68}"/>
              </a:ext>
            </a:extLst>
          </p:cNvPr>
          <p:cNvSpPr txBox="1"/>
          <p:nvPr/>
        </p:nvSpPr>
        <p:spPr>
          <a:xfrm>
            <a:off x="4890153" y="4792639"/>
            <a:ext cx="348172" cy="369332"/>
          </a:xfrm>
          <a:prstGeom prst="rect">
            <a:avLst/>
          </a:prstGeom>
          <a:noFill/>
        </p:spPr>
        <p:txBody>
          <a:bodyPr wrap="none" rtlCol="0">
            <a:spAutoFit/>
          </a:bodyPr>
          <a:lstStyle/>
          <a:p>
            <a:r>
              <a:rPr lang="en-IN" dirty="0"/>
              <a:t>x</a:t>
            </a:r>
            <a:r>
              <a:rPr lang="en-IN" baseline="-25000" dirty="0"/>
              <a:t>i</a:t>
            </a:r>
          </a:p>
        </p:txBody>
      </p:sp>
      <p:sp>
        <p:nvSpPr>
          <p:cNvPr id="1144" name="TextBox 1143">
            <a:extLst>
              <a:ext uri="{FF2B5EF4-FFF2-40B4-BE49-F238E27FC236}">
                <a16:creationId xmlns:a16="http://schemas.microsoft.com/office/drawing/2014/main" id="{1A854BB6-5B52-3E51-E836-6CA9FE1D419C}"/>
              </a:ext>
            </a:extLst>
          </p:cNvPr>
          <p:cNvSpPr txBox="1"/>
          <p:nvPr/>
        </p:nvSpPr>
        <p:spPr>
          <a:xfrm>
            <a:off x="11136046" y="2425830"/>
            <a:ext cx="383438" cy="369332"/>
          </a:xfrm>
          <a:prstGeom prst="rect">
            <a:avLst/>
          </a:prstGeom>
          <a:noFill/>
        </p:spPr>
        <p:txBody>
          <a:bodyPr wrap="square" rtlCol="0">
            <a:spAutoFit/>
          </a:bodyPr>
          <a:lstStyle/>
          <a:p>
            <a:r>
              <a:rPr lang="en-IN" dirty="0"/>
              <a:t>y</a:t>
            </a:r>
            <a:r>
              <a:rPr lang="en-IN" baseline="-25000" dirty="0"/>
              <a:t>0</a:t>
            </a:r>
          </a:p>
        </p:txBody>
      </p:sp>
      <p:sp>
        <p:nvSpPr>
          <p:cNvPr id="1145" name="TextBox 1144">
            <a:extLst>
              <a:ext uri="{FF2B5EF4-FFF2-40B4-BE49-F238E27FC236}">
                <a16:creationId xmlns:a16="http://schemas.microsoft.com/office/drawing/2014/main" id="{456F9810-CAD4-309D-FC48-81EDDF601A7A}"/>
              </a:ext>
            </a:extLst>
          </p:cNvPr>
          <p:cNvSpPr txBox="1"/>
          <p:nvPr/>
        </p:nvSpPr>
        <p:spPr>
          <a:xfrm>
            <a:off x="11136046" y="3133903"/>
            <a:ext cx="383438" cy="369332"/>
          </a:xfrm>
          <a:prstGeom prst="rect">
            <a:avLst/>
          </a:prstGeom>
          <a:noFill/>
        </p:spPr>
        <p:txBody>
          <a:bodyPr wrap="square" rtlCol="0">
            <a:spAutoFit/>
          </a:bodyPr>
          <a:lstStyle/>
          <a:p>
            <a:r>
              <a:rPr lang="en-IN" dirty="0"/>
              <a:t>y</a:t>
            </a:r>
            <a:r>
              <a:rPr lang="en-IN" baseline="-25000" dirty="0"/>
              <a:t>1</a:t>
            </a:r>
          </a:p>
        </p:txBody>
      </p:sp>
      <p:sp>
        <p:nvSpPr>
          <p:cNvPr id="1146" name="TextBox 1145">
            <a:extLst>
              <a:ext uri="{FF2B5EF4-FFF2-40B4-BE49-F238E27FC236}">
                <a16:creationId xmlns:a16="http://schemas.microsoft.com/office/drawing/2014/main" id="{1A5ABFE3-20D5-AD86-D8C0-B5BFFD9FB088}"/>
              </a:ext>
            </a:extLst>
          </p:cNvPr>
          <p:cNvSpPr txBox="1"/>
          <p:nvPr/>
        </p:nvSpPr>
        <p:spPr>
          <a:xfrm>
            <a:off x="11136046" y="3893541"/>
            <a:ext cx="383438" cy="369332"/>
          </a:xfrm>
          <a:prstGeom prst="rect">
            <a:avLst/>
          </a:prstGeom>
          <a:noFill/>
        </p:spPr>
        <p:txBody>
          <a:bodyPr wrap="square" rtlCol="0">
            <a:spAutoFit/>
          </a:bodyPr>
          <a:lstStyle/>
          <a:p>
            <a:r>
              <a:rPr lang="en-IN" dirty="0" err="1"/>
              <a:t>y</a:t>
            </a:r>
            <a:r>
              <a:rPr lang="en-IN" baseline="-25000" dirty="0" err="1"/>
              <a:t>k</a:t>
            </a:r>
            <a:endParaRPr lang="en-IN" baseline="-25000" dirty="0"/>
          </a:p>
        </p:txBody>
      </p:sp>
      <p:sp>
        <p:nvSpPr>
          <p:cNvPr id="1147" name="TextBox 1146">
            <a:extLst>
              <a:ext uri="{FF2B5EF4-FFF2-40B4-BE49-F238E27FC236}">
                <a16:creationId xmlns:a16="http://schemas.microsoft.com/office/drawing/2014/main" id="{BED53261-C71D-F886-8ACF-89C73390879C}"/>
              </a:ext>
            </a:extLst>
          </p:cNvPr>
          <p:cNvSpPr txBox="1"/>
          <p:nvPr/>
        </p:nvSpPr>
        <p:spPr>
          <a:xfrm>
            <a:off x="7851650" y="765942"/>
            <a:ext cx="497228" cy="369332"/>
          </a:xfrm>
          <a:prstGeom prst="rect">
            <a:avLst/>
          </a:prstGeom>
          <a:noFill/>
        </p:spPr>
        <p:txBody>
          <a:bodyPr wrap="square" rtlCol="0">
            <a:spAutoFit/>
          </a:bodyPr>
          <a:lstStyle/>
          <a:p>
            <a:r>
              <a:rPr lang="en-IN" dirty="0"/>
              <a:t>h</a:t>
            </a:r>
            <a:r>
              <a:rPr lang="en-IN" baseline="-25000" dirty="0"/>
              <a:t>0</a:t>
            </a:r>
          </a:p>
        </p:txBody>
      </p:sp>
      <p:sp>
        <p:nvSpPr>
          <p:cNvPr id="1148" name="TextBox 1147">
            <a:extLst>
              <a:ext uri="{FF2B5EF4-FFF2-40B4-BE49-F238E27FC236}">
                <a16:creationId xmlns:a16="http://schemas.microsoft.com/office/drawing/2014/main" id="{533B7C0B-08FB-E84A-9F2D-5412D27888ED}"/>
              </a:ext>
            </a:extLst>
          </p:cNvPr>
          <p:cNvSpPr txBox="1"/>
          <p:nvPr/>
        </p:nvSpPr>
        <p:spPr>
          <a:xfrm>
            <a:off x="7932382" y="4790679"/>
            <a:ext cx="497228" cy="369332"/>
          </a:xfrm>
          <a:prstGeom prst="rect">
            <a:avLst/>
          </a:prstGeom>
          <a:noFill/>
        </p:spPr>
        <p:txBody>
          <a:bodyPr wrap="square" rtlCol="0">
            <a:spAutoFit/>
          </a:bodyPr>
          <a:lstStyle/>
          <a:p>
            <a:r>
              <a:rPr lang="en-IN" dirty="0" err="1"/>
              <a:t>h</a:t>
            </a:r>
            <a:r>
              <a:rPr lang="en-IN" baseline="-25000" dirty="0" err="1"/>
              <a:t>j</a:t>
            </a:r>
            <a:endParaRPr lang="en-IN" baseline="-25000" dirty="0"/>
          </a:p>
        </p:txBody>
      </p:sp>
      <p:sp>
        <p:nvSpPr>
          <p:cNvPr id="1149" name="TextBox 1148">
            <a:extLst>
              <a:ext uri="{FF2B5EF4-FFF2-40B4-BE49-F238E27FC236}">
                <a16:creationId xmlns:a16="http://schemas.microsoft.com/office/drawing/2014/main" id="{5728632E-729C-1FD6-05ED-6C1521D3B55C}"/>
              </a:ext>
            </a:extLst>
          </p:cNvPr>
          <p:cNvSpPr txBox="1"/>
          <p:nvPr/>
        </p:nvSpPr>
        <p:spPr>
          <a:xfrm>
            <a:off x="5797970" y="5479849"/>
            <a:ext cx="598241" cy="523220"/>
          </a:xfrm>
          <a:prstGeom prst="rect">
            <a:avLst/>
          </a:prstGeom>
          <a:noFill/>
        </p:spPr>
        <p:txBody>
          <a:bodyPr wrap="none" rtlCol="0">
            <a:spAutoFit/>
          </a:bodyPr>
          <a:lstStyle/>
          <a:p>
            <a:r>
              <a:rPr lang="en-IN" sz="1400" dirty="0"/>
              <a:t>Input</a:t>
            </a:r>
          </a:p>
          <a:p>
            <a:r>
              <a:rPr lang="en-IN" sz="1400" dirty="0"/>
              <a:t>layer</a:t>
            </a:r>
            <a:endParaRPr lang="en-IN" sz="1400" baseline="-25000" dirty="0"/>
          </a:p>
        </p:txBody>
      </p:sp>
      <p:sp>
        <p:nvSpPr>
          <p:cNvPr id="1150" name="TextBox 1149">
            <a:extLst>
              <a:ext uri="{FF2B5EF4-FFF2-40B4-BE49-F238E27FC236}">
                <a16:creationId xmlns:a16="http://schemas.microsoft.com/office/drawing/2014/main" id="{598911F6-F845-ABC7-AB97-33A85CB28A49}"/>
              </a:ext>
            </a:extLst>
          </p:cNvPr>
          <p:cNvSpPr txBox="1"/>
          <p:nvPr/>
        </p:nvSpPr>
        <p:spPr>
          <a:xfrm>
            <a:off x="7971244" y="5548978"/>
            <a:ext cx="755335" cy="523220"/>
          </a:xfrm>
          <a:prstGeom prst="rect">
            <a:avLst/>
          </a:prstGeom>
          <a:noFill/>
        </p:spPr>
        <p:txBody>
          <a:bodyPr wrap="none" rtlCol="0">
            <a:spAutoFit/>
          </a:bodyPr>
          <a:lstStyle/>
          <a:p>
            <a:r>
              <a:rPr lang="en-IN" sz="1400" dirty="0"/>
              <a:t>Hidden</a:t>
            </a:r>
          </a:p>
          <a:p>
            <a:r>
              <a:rPr lang="en-IN" sz="1400" dirty="0"/>
              <a:t>layer</a:t>
            </a:r>
            <a:endParaRPr lang="en-IN" sz="1400" baseline="-25000" dirty="0"/>
          </a:p>
        </p:txBody>
      </p:sp>
      <p:sp>
        <p:nvSpPr>
          <p:cNvPr id="1151" name="TextBox 1150">
            <a:extLst>
              <a:ext uri="{FF2B5EF4-FFF2-40B4-BE49-F238E27FC236}">
                <a16:creationId xmlns:a16="http://schemas.microsoft.com/office/drawing/2014/main" id="{145F46D2-0EA5-5094-B5AC-39C28AB5C7C9}"/>
              </a:ext>
            </a:extLst>
          </p:cNvPr>
          <p:cNvSpPr txBox="1"/>
          <p:nvPr/>
        </p:nvSpPr>
        <p:spPr>
          <a:xfrm>
            <a:off x="9972009" y="5448953"/>
            <a:ext cx="776175" cy="523220"/>
          </a:xfrm>
          <a:prstGeom prst="rect">
            <a:avLst/>
          </a:prstGeom>
          <a:noFill/>
        </p:spPr>
        <p:txBody>
          <a:bodyPr wrap="none" rtlCol="0">
            <a:spAutoFit/>
          </a:bodyPr>
          <a:lstStyle/>
          <a:p>
            <a:r>
              <a:rPr lang="en-IN" sz="1400" dirty="0"/>
              <a:t>Output </a:t>
            </a:r>
          </a:p>
          <a:p>
            <a:r>
              <a:rPr lang="en-IN" sz="1400" dirty="0"/>
              <a:t>layer</a:t>
            </a:r>
            <a:endParaRPr lang="en-IN" sz="1400" baseline="-25000" dirty="0"/>
          </a:p>
        </p:txBody>
      </p:sp>
    </p:spTree>
    <p:extLst>
      <p:ext uri="{BB962C8B-B14F-4D97-AF65-F5344CB8AC3E}">
        <p14:creationId xmlns:p14="http://schemas.microsoft.com/office/powerpoint/2010/main" val="351116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4AEA-FC70-1D9F-CE21-0992318FAACA}"/>
              </a:ext>
            </a:extLst>
          </p:cNvPr>
          <p:cNvSpPr>
            <a:spLocks noGrp="1"/>
          </p:cNvSpPr>
          <p:nvPr>
            <p:ph type="title"/>
          </p:nvPr>
        </p:nvSpPr>
        <p:spPr/>
        <p:txBody>
          <a:bodyPr>
            <a:normAutofit/>
          </a:bodyPr>
          <a:lstStyle/>
          <a:p>
            <a:r>
              <a:rPr lang="en-US" b="0" noProof="0" dirty="0"/>
              <a:t>Implementation steps</a:t>
            </a:r>
          </a:p>
        </p:txBody>
      </p:sp>
      <p:sp>
        <p:nvSpPr>
          <p:cNvPr id="3" name="Content Placeholder 2">
            <a:extLst>
              <a:ext uri="{FF2B5EF4-FFF2-40B4-BE49-F238E27FC236}">
                <a16:creationId xmlns:a16="http://schemas.microsoft.com/office/drawing/2014/main" id="{120F61A8-326A-B221-22B6-A5D7AF4DBC77}"/>
              </a:ext>
            </a:extLst>
          </p:cNvPr>
          <p:cNvSpPr>
            <a:spLocks noGrp="1"/>
          </p:cNvSpPr>
          <p:nvPr>
            <p:ph idx="1"/>
          </p:nvPr>
        </p:nvSpPr>
        <p:spPr/>
        <p:txBody>
          <a:bodyPr/>
          <a:lstStyle/>
          <a:p>
            <a:pPr lvl="1"/>
            <a:endParaRPr lang="en-US" dirty="0"/>
          </a:p>
          <a:p>
            <a:pPr lvl="1"/>
            <a:endParaRPr lang="en-US" dirty="0"/>
          </a:p>
        </p:txBody>
      </p:sp>
      <p:sp>
        <p:nvSpPr>
          <p:cNvPr id="4" name="Date Placeholder 3">
            <a:extLst>
              <a:ext uri="{FF2B5EF4-FFF2-40B4-BE49-F238E27FC236}">
                <a16:creationId xmlns:a16="http://schemas.microsoft.com/office/drawing/2014/main" id="{78DDAEC0-ADB8-DBB6-78B8-02FA056F3708}"/>
              </a:ext>
            </a:extLst>
          </p:cNvPr>
          <p:cNvSpPr>
            <a:spLocks noGrp="1"/>
          </p:cNvSpPr>
          <p:nvPr>
            <p:ph type="dt" sz="half" idx="2"/>
          </p:nvPr>
        </p:nvSpPr>
        <p:spPr>
          <a:xfrm>
            <a:off x="7678735" y="6230109"/>
            <a:ext cx="2743200" cy="365125"/>
          </a:xfrm>
        </p:spPr>
        <p:txBody>
          <a:bodyPr/>
          <a:lstStyle/>
          <a:p>
            <a:fld id="{5D671D60-9DA9-4DFA-A8E6-053A2315C3D9}" type="datetime1">
              <a:rPr lang="en-IN" smtClean="0"/>
              <a:t>20-03-2023</a:t>
            </a:fld>
            <a:endParaRPr lang="en-IN"/>
          </a:p>
        </p:txBody>
      </p:sp>
      <p:sp>
        <p:nvSpPr>
          <p:cNvPr id="5" name="Footer Placeholder 4">
            <a:extLst>
              <a:ext uri="{FF2B5EF4-FFF2-40B4-BE49-F238E27FC236}">
                <a16:creationId xmlns:a16="http://schemas.microsoft.com/office/drawing/2014/main" id="{0F514687-8944-E3E2-3569-141E80C9B22E}"/>
              </a:ext>
            </a:extLst>
          </p:cNvPr>
          <p:cNvSpPr>
            <a:spLocks noGrp="1"/>
          </p:cNvSpPr>
          <p:nvPr>
            <p:ph type="ftr" sz="quarter" idx="3"/>
          </p:nvPr>
        </p:nvSpPr>
        <p:spPr>
          <a:xfrm>
            <a:off x="913795" y="6230110"/>
            <a:ext cx="6672865" cy="365125"/>
          </a:xfrm>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6" name="Slide Number Placeholder 5">
            <a:extLst>
              <a:ext uri="{FF2B5EF4-FFF2-40B4-BE49-F238E27FC236}">
                <a16:creationId xmlns:a16="http://schemas.microsoft.com/office/drawing/2014/main" id="{0B57E7AA-4352-4AB7-E564-FB80C319F006}"/>
              </a:ext>
            </a:extLst>
          </p:cNvPr>
          <p:cNvSpPr>
            <a:spLocks noGrp="1"/>
          </p:cNvSpPr>
          <p:nvPr>
            <p:ph type="sldNum" sz="quarter" idx="4"/>
          </p:nvPr>
        </p:nvSpPr>
        <p:spPr>
          <a:xfrm>
            <a:off x="10524660" y="6230109"/>
            <a:ext cx="753545" cy="365125"/>
          </a:xfrm>
        </p:spPr>
        <p:txBody>
          <a:bodyPr/>
          <a:lstStyle/>
          <a:p>
            <a:fld id="{54786209-08AE-4CA1-9D59-F8323CDB3424}" type="slidenum">
              <a:rPr lang="en-IN" smtClean="0"/>
              <a:t>17</a:t>
            </a:fld>
            <a:endParaRPr lang="en-IN"/>
          </a:p>
        </p:txBody>
      </p:sp>
      <p:sp>
        <p:nvSpPr>
          <p:cNvPr id="10" name="Content Placeholder 2">
            <a:extLst>
              <a:ext uri="{FF2B5EF4-FFF2-40B4-BE49-F238E27FC236}">
                <a16:creationId xmlns:a16="http://schemas.microsoft.com/office/drawing/2014/main" id="{DA3C951F-816A-9D5B-7852-B1A0C44F9C87}"/>
              </a:ext>
            </a:extLst>
          </p:cNvPr>
          <p:cNvSpPr txBox="1">
            <a:spLocks/>
          </p:cNvSpPr>
          <p:nvPr/>
        </p:nvSpPr>
        <p:spPr>
          <a:xfrm>
            <a:off x="1066195" y="1521860"/>
            <a:ext cx="10353762" cy="4604301"/>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dirty="0"/>
              <a:t>Define the problem</a:t>
            </a:r>
          </a:p>
          <a:p>
            <a:pPr lvl="1"/>
            <a:r>
              <a:rPr lang="en-IN" dirty="0"/>
              <a:t>Classification or regression?</a:t>
            </a:r>
          </a:p>
          <a:p>
            <a:r>
              <a:rPr lang="en-IN" dirty="0"/>
              <a:t>Data collection and pre-processing</a:t>
            </a:r>
          </a:p>
          <a:p>
            <a:pPr lvl="1"/>
            <a:r>
              <a:rPr lang="en-IN" dirty="0"/>
              <a:t>To remove missing values, outliers or noise</a:t>
            </a:r>
          </a:p>
          <a:p>
            <a:pPr lvl="1"/>
            <a:r>
              <a:rPr lang="en-IN" dirty="0"/>
              <a:t>Splitting the data into training, test and validation datasets</a:t>
            </a:r>
          </a:p>
          <a:p>
            <a:r>
              <a:rPr lang="en-IN" dirty="0"/>
              <a:t>Choose architecture and build model</a:t>
            </a:r>
          </a:p>
          <a:p>
            <a:pPr lvl="1"/>
            <a:r>
              <a:rPr lang="en-IN" dirty="0"/>
              <a:t>No. Of layers, type of activation function, optimizer</a:t>
            </a:r>
          </a:p>
          <a:p>
            <a:pPr lvl="1"/>
            <a:r>
              <a:rPr lang="en-IN" dirty="0"/>
              <a:t>Define input, output layers and compile the model</a:t>
            </a:r>
          </a:p>
          <a:p>
            <a:r>
              <a:rPr lang="en-IN" dirty="0"/>
              <a:t>Train the model</a:t>
            </a:r>
          </a:p>
          <a:p>
            <a:pPr lvl="1"/>
            <a:r>
              <a:rPr lang="en-IN" dirty="0"/>
              <a:t>Training using chosen hyperparameters</a:t>
            </a:r>
          </a:p>
          <a:p>
            <a:pPr lvl="1"/>
            <a:r>
              <a:rPr lang="en-IN" dirty="0"/>
              <a:t>Monitor performance to detect overfitting or underfitting</a:t>
            </a:r>
          </a:p>
          <a:p>
            <a:endParaRPr lang="en-IN" dirty="0"/>
          </a:p>
          <a:p>
            <a:endParaRPr lang="en-IN" dirty="0"/>
          </a:p>
          <a:p>
            <a:endParaRPr lang="en-IN" dirty="0"/>
          </a:p>
          <a:p>
            <a:endParaRPr lang="en-IN" dirty="0"/>
          </a:p>
          <a:p>
            <a:endParaRPr lang="en-IN" dirty="0"/>
          </a:p>
          <a:p>
            <a:endParaRPr lang="en-IN" dirty="0"/>
          </a:p>
          <a:p>
            <a:pPr lvl="1"/>
            <a:endParaRPr lang="en-IN" dirty="0"/>
          </a:p>
          <a:p>
            <a:endParaRPr lang="en-IN" dirty="0"/>
          </a:p>
          <a:p>
            <a:endParaRPr lang="en-IN" dirty="0"/>
          </a:p>
          <a:p>
            <a:pPr lvl="1"/>
            <a:endParaRPr lang="en-US" dirty="0">
              <a:effectLst/>
            </a:endParaRPr>
          </a:p>
        </p:txBody>
      </p:sp>
    </p:spTree>
    <p:extLst>
      <p:ext uri="{BB962C8B-B14F-4D97-AF65-F5344CB8AC3E}">
        <p14:creationId xmlns:p14="http://schemas.microsoft.com/office/powerpoint/2010/main" val="551608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4AEA-FC70-1D9F-CE21-0992318FAACA}"/>
              </a:ext>
            </a:extLst>
          </p:cNvPr>
          <p:cNvSpPr>
            <a:spLocks noGrp="1"/>
          </p:cNvSpPr>
          <p:nvPr>
            <p:ph type="title"/>
          </p:nvPr>
        </p:nvSpPr>
        <p:spPr/>
        <p:txBody>
          <a:bodyPr>
            <a:normAutofit/>
          </a:bodyPr>
          <a:lstStyle/>
          <a:p>
            <a:r>
              <a:rPr lang="en-US" b="0" noProof="0" dirty="0"/>
              <a:t>Implementation steps continued…</a:t>
            </a:r>
          </a:p>
        </p:txBody>
      </p:sp>
      <p:sp>
        <p:nvSpPr>
          <p:cNvPr id="3" name="Content Placeholder 2">
            <a:extLst>
              <a:ext uri="{FF2B5EF4-FFF2-40B4-BE49-F238E27FC236}">
                <a16:creationId xmlns:a16="http://schemas.microsoft.com/office/drawing/2014/main" id="{120F61A8-326A-B221-22B6-A5D7AF4DBC77}"/>
              </a:ext>
            </a:extLst>
          </p:cNvPr>
          <p:cNvSpPr>
            <a:spLocks noGrp="1"/>
          </p:cNvSpPr>
          <p:nvPr>
            <p:ph idx="1"/>
          </p:nvPr>
        </p:nvSpPr>
        <p:spPr/>
        <p:txBody>
          <a:bodyPr/>
          <a:lstStyle/>
          <a:p>
            <a:pPr lvl="1"/>
            <a:endParaRPr lang="en-US" dirty="0"/>
          </a:p>
          <a:p>
            <a:pPr lvl="1"/>
            <a:endParaRPr lang="en-US" dirty="0"/>
          </a:p>
        </p:txBody>
      </p:sp>
      <p:sp>
        <p:nvSpPr>
          <p:cNvPr id="4" name="Date Placeholder 3">
            <a:extLst>
              <a:ext uri="{FF2B5EF4-FFF2-40B4-BE49-F238E27FC236}">
                <a16:creationId xmlns:a16="http://schemas.microsoft.com/office/drawing/2014/main" id="{78DDAEC0-ADB8-DBB6-78B8-02FA056F3708}"/>
              </a:ext>
            </a:extLst>
          </p:cNvPr>
          <p:cNvSpPr>
            <a:spLocks noGrp="1"/>
          </p:cNvSpPr>
          <p:nvPr>
            <p:ph type="dt" sz="half" idx="2"/>
          </p:nvPr>
        </p:nvSpPr>
        <p:spPr>
          <a:xfrm>
            <a:off x="7678735" y="6230109"/>
            <a:ext cx="2743200" cy="365125"/>
          </a:xfrm>
        </p:spPr>
        <p:txBody>
          <a:bodyPr/>
          <a:lstStyle/>
          <a:p>
            <a:fld id="{5D671D60-9DA9-4DFA-A8E6-053A2315C3D9}" type="datetime1">
              <a:rPr lang="en-IN" smtClean="0"/>
              <a:t>20-03-2023</a:t>
            </a:fld>
            <a:endParaRPr lang="en-IN"/>
          </a:p>
        </p:txBody>
      </p:sp>
      <p:sp>
        <p:nvSpPr>
          <p:cNvPr id="5" name="Footer Placeholder 4">
            <a:extLst>
              <a:ext uri="{FF2B5EF4-FFF2-40B4-BE49-F238E27FC236}">
                <a16:creationId xmlns:a16="http://schemas.microsoft.com/office/drawing/2014/main" id="{0F514687-8944-E3E2-3569-141E80C9B22E}"/>
              </a:ext>
            </a:extLst>
          </p:cNvPr>
          <p:cNvSpPr>
            <a:spLocks noGrp="1"/>
          </p:cNvSpPr>
          <p:nvPr>
            <p:ph type="ftr" sz="quarter" idx="3"/>
          </p:nvPr>
        </p:nvSpPr>
        <p:spPr>
          <a:xfrm>
            <a:off x="913795" y="6230110"/>
            <a:ext cx="6672865" cy="365125"/>
          </a:xfrm>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6" name="Slide Number Placeholder 5">
            <a:extLst>
              <a:ext uri="{FF2B5EF4-FFF2-40B4-BE49-F238E27FC236}">
                <a16:creationId xmlns:a16="http://schemas.microsoft.com/office/drawing/2014/main" id="{0B57E7AA-4352-4AB7-E564-FB80C319F006}"/>
              </a:ext>
            </a:extLst>
          </p:cNvPr>
          <p:cNvSpPr>
            <a:spLocks noGrp="1"/>
          </p:cNvSpPr>
          <p:nvPr>
            <p:ph type="sldNum" sz="quarter" idx="4"/>
          </p:nvPr>
        </p:nvSpPr>
        <p:spPr>
          <a:xfrm>
            <a:off x="10524660" y="6230109"/>
            <a:ext cx="753545" cy="365125"/>
          </a:xfrm>
        </p:spPr>
        <p:txBody>
          <a:bodyPr/>
          <a:lstStyle/>
          <a:p>
            <a:fld id="{54786209-08AE-4CA1-9D59-F8323CDB3424}" type="slidenum">
              <a:rPr lang="en-IN" smtClean="0"/>
              <a:t>18</a:t>
            </a:fld>
            <a:endParaRPr lang="en-IN"/>
          </a:p>
        </p:txBody>
      </p:sp>
      <p:sp>
        <p:nvSpPr>
          <p:cNvPr id="10" name="Content Placeholder 2">
            <a:extLst>
              <a:ext uri="{FF2B5EF4-FFF2-40B4-BE49-F238E27FC236}">
                <a16:creationId xmlns:a16="http://schemas.microsoft.com/office/drawing/2014/main" id="{DA3C951F-816A-9D5B-7852-B1A0C44F9C87}"/>
              </a:ext>
            </a:extLst>
          </p:cNvPr>
          <p:cNvSpPr txBox="1">
            <a:spLocks/>
          </p:cNvSpPr>
          <p:nvPr/>
        </p:nvSpPr>
        <p:spPr>
          <a:xfrm>
            <a:off x="1066195" y="1521860"/>
            <a:ext cx="10353762" cy="460430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b="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dirty="0"/>
              <a:t>Evaluate the model</a:t>
            </a:r>
          </a:p>
          <a:p>
            <a:pPr lvl="1"/>
            <a:r>
              <a:rPr lang="en-IN" dirty="0"/>
              <a:t>Evaluate performance with test data</a:t>
            </a:r>
          </a:p>
          <a:p>
            <a:pPr lvl="1"/>
            <a:r>
              <a:rPr lang="en-IN" dirty="0"/>
              <a:t>Metrices: Accuracy, r2 score, </a:t>
            </a:r>
            <a:r>
              <a:rPr lang="en-IN" dirty="0" err="1"/>
              <a:t>mse</a:t>
            </a:r>
            <a:endParaRPr lang="en-IN" dirty="0"/>
          </a:p>
          <a:p>
            <a:r>
              <a:rPr lang="en-IN" dirty="0"/>
              <a:t>Tune the model</a:t>
            </a:r>
          </a:p>
          <a:p>
            <a:pPr lvl="1"/>
            <a:r>
              <a:rPr lang="en-IN" dirty="0"/>
              <a:t>Adjust hyperparameters and architecture</a:t>
            </a:r>
          </a:p>
          <a:p>
            <a:r>
              <a:rPr lang="en-IN" dirty="0"/>
              <a:t>Deploy the model</a:t>
            </a:r>
          </a:p>
          <a:p>
            <a:pPr lvl="1"/>
            <a:r>
              <a:rPr lang="en-IN" dirty="0"/>
              <a:t>Integrate in production</a:t>
            </a:r>
          </a:p>
          <a:p>
            <a:endParaRPr lang="en-IN" dirty="0"/>
          </a:p>
          <a:p>
            <a:endParaRPr lang="en-IN" dirty="0"/>
          </a:p>
          <a:p>
            <a:endParaRPr lang="en-IN" dirty="0"/>
          </a:p>
          <a:p>
            <a:endParaRPr lang="en-IN" dirty="0"/>
          </a:p>
          <a:p>
            <a:endParaRPr lang="en-IN" dirty="0"/>
          </a:p>
          <a:p>
            <a:endParaRPr lang="en-IN" dirty="0"/>
          </a:p>
          <a:p>
            <a:pPr lvl="1"/>
            <a:endParaRPr lang="en-IN" dirty="0"/>
          </a:p>
          <a:p>
            <a:endParaRPr lang="en-IN" dirty="0"/>
          </a:p>
          <a:p>
            <a:endParaRPr lang="en-IN" dirty="0"/>
          </a:p>
          <a:p>
            <a:pPr lvl="1"/>
            <a:endParaRPr lang="en-US" dirty="0">
              <a:effectLst/>
            </a:endParaRPr>
          </a:p>
        </p:txBody>
      </p:sp>
    </p:spTree>
    <p:extLst>
      <p:ext uri="{BB962C8B-B14F-4D97-AF65-F5344CB8AC3E}">
        <p14:creationId xmlns:p14="http://schemas.microsoft.com/office/powerpoint/2010/main" val="2898107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EB8C-2AB2-D051-50AD-AFE1849CAAF1}"/>
              </a:ext>
            </a:extLst>
          </p:cNvPr>
          <p:cNvSpPr>
            <a:spLocks noGrp="1"/>
          </p:cNvSpPr>
          <p:nvPr>
            <p:ph type="title"/>
          </p:nvPr>
        </p:nvSpPr>
        <p:spPr/>
        <p:txBody>
          <a:bodyPr/>
          <a:lstStyle/>
          <a:p>
            <a:r>
              <a:rPr lang="en-IN" dirty="0"/>
              <a:t>NN In Classification v/s Regression</a:t>
            </a:r>
          </a:p>
        </p:txBody>
      </p:sp>
      <p:sp>
        <p:nvSpPr>
          <p:cNvPr id="3" name="Text Placeholder 2">
            <a:extLst>
              <a:ext uri="{FF2B5EF4-FFF2-40B4-BE49-F238E27FC236}">
                <a16:creationId xmlns:a16="http://schemas.microsoft.com/office/drawing/2014/main" id="{F49A347B-95CD-CFC7-3A3F-6EAEAA46B29F}"/>
              </a:ext>
            </a:extLst>
          </p:cNvPr>
          <p:cNvSpPr>
            <a:spLocks noGrp="1"/>
          </p:cNvSpPr>
          <p:nvPr>
            <p:ph type="body" idx="1"/>
          </p:nvPr>
        </p:nvSpPr>
        <p:spPr/>
        <p:txBody>
          <a:bodyPr/>
          <a:lstStyle/>
          <a:p>
            <a:r>
              <a:rPr lang="en-IN" dirty="0">
                <a:effectLst/>
              </a:rPr>
              <a:t>Classification</a:t>
            </a:r>
          </a:p>
        </p:txBody>
      </p:sp>
      <p:sp>
        <p:nvSpPr>
          <p:cNvPr id="4" name="Content Placeholder 3">
            <a:extLst>
              <a:ext uri="{FF2B5EF4-FFF2-40B4-BE49-F238E27FC236}">
                <a16:creationId xmlns:a16="http://schemas.microsoft.com/office/drawing/2014/main" id="{E7141987-2B93-C157-A8A9-6DA4C2368786}"/>
              </a:ext>
            </a:extLst>
          </p:cNvPr>
          <p:cNvSpPr>
            <a:spLocks noGrp="1"/>
          </p:cNvSpPr>
          <p:nvPr>
            <p:ph sz="half" idx="2"/>
          </p:nvPr>
        </p:nvSpPr>
        <p:spPr/>
        <p:txBody>
          <a:bodyPr>
            <a:normAutofit/>
          </a:bodyPr>
          <a:lstStyle/>
          <a:p>
            <a:r>
              <a:rPr lang="en-IN" dirty="0"/>
              <a:t>Goal: </a:t>
            </a:r>
            <a:r>
              <a:rPr lang="en-US" dirty="0"/>
              <a:t>To assign an input to one of several predefined categories or classes</a:t>
            </a:r>
            <a:endParaRPr lang="en-IN" dirty="0"/>
          </a:p>
          <a:p>
            <a:endParaRPr lang="en-IN" dirty="0"/>
          </a:p>
          <a:p>
            <a:r>
              <a:rPr lang="en-IN" dirty="0"/>
              <a:t>Activation function: </a:t>
            </a:r>
            <a:r>
              <a:rPr lang="en-IN" dirty="0" err="1"/>
              <a:t>softmax</a:t>
            </a:r>
            <a:endParaRPr lang="en-IN" dirty="0"/>
          </a:p>
          <a:p>
            <a:pPr lvl="1"/>
            <a:r>
              <a:rPr lang="en-US" dirty="0"/>
              <a:t>Normalizes the outputs so that they represent probabilities of belonging to each class</a:t>
            </a:r>
            <a:endParaRPr lang="en-IN" dirty="0"/>
          </a:p>
          <a:p>
            <a:endParaRPr lang="en-IN" dirty="0"/>
          </a:p>
          <a:p>
            <a:r>
              <a:rPr lang="en-IN" dirty="0"/>
              <a:t>Loss function: </a:t>
            </a:r>
            <a:r>
              <a:rPr lang="en-IN" b="0" i="0" dirty="0">
                <a:solidFill>
                  <a:srgbClr val="D1D5DB"/>
                </a:solidFill>
                <a:effectLst/>
                <a:latin typeface="Söhne"/>
              </a:rPr>
              <a:t>categorical cross-entropy</a:t>
            </a:r>
          </a:p>
          <a:p>
            <a:pPr lvl="1"/>
            <a:r>
              <a:rPr lang="en-US" dirty="0"/>
              <a:t>measures the difference between the predicted probabilities and the true labels</a:t>
            </a:r>
            <a:endParaRPr lang="en-IN" dirty="0"/>
          </a:p>
          <a:p>
            <a:pPr lvl="1"/>
            <a:endParaRPr lang="en-IN" dirty="0"/>
          </a:p>
          <a:p>
            <a:pPr marL="450000" lvl="1" indent="0">
              <a:buNone/>
            </a:pPr>
            <a:endParaRPr lang="en-IN" dirty="0"/>
          </a:p>
        </p:txBody>
      </p:sp>
      <p:sp>
        <p:nvSpPr>
          <p:cNvPr id="5" name="Text Placeholder 4">
            <a:extLst>
              <a:ext uri="{FF2B5EF4-FFF2-40B4-BE49-F238E27FC236}">
                <a16:creationId xmlns:a16="http://schemas.microsoft.com/office/drawing/2014/main" id="{595DA0E3-37E5-FE2B-BFA3-CD5337A5D9E3}"/>
              </a:ext>
            </a:extLst>
          </p:cNvPr>
          <p:cNvSpPr>
            <a:spLocks noGrp="1"/>
          </p:cNvSpPr>
          <p:nvPr>
            <p:ph type="body" sz="quarter" idx="3"/>
          </p:nvPr>
        </p:nvSpPr>
        <p:spPr/>
        <p:txBody>
          <a:bodyPr/>
          <a:lstStyle/>
          <a:p>
            <a:r>
              <a:rPr lang="en-IN" dirty="0">
                <a:effectLst/>
              </a:rPr>
              <a:t>Regression</a:t>
            </a:r>
          </a:p>
        </p:txBody>
      </p:sp>
      <p:sp>
        <p:nvSpPr>
          <p:cNvPr id="6" name="Content Placeholder 5">
            <a:extLst>
              <a:ext uri="{FF2B5EF4-FFF2-40B4-BE49-F238E27FC236}">
                <a16:creationId xmlns:a16="http://schemas.microsoft.com/office/drawing/2014/main" id="{6CC12855-8820-2075-1BF2-8EFB1AC874F6}"/>
              </a:ext>
            </a:extLst>
          </p:cNvPr>
          <p:cNvSpPr>
            <a:spLocks noGrp="1"/>
          </p:cNvSpPr>
          <p:nvPr>
            <p:ph sz="quarter" idx="4"/>
          </p:nvPr>
        </p:nvSpPr>
        <p:spPr/>
        <p:txBody>
          <a:bodyPr>
            <a:normAutofit/>
          </a:bodyPr>
          <a:lstStyle/>
          <a:p>
            <a:r>
              <a:rPr lang="en-IN" dirty="0"/>
              <a:t>Goal: T</a:t>
            </a:r>
            <a:r>
              <a:rPr lang="en-US" dirty="0"/>
              <a:t>o predict a continuous numerical value, such </a:t>
            </a:r>
            <a:r>
              <a:rPr lang="en-IN" dirty="0"/>
              <a:t>as energy consumption</a:t>
            </a:r>
          </a:p>
          <a:p>
            <a:pPr marL="36900" indent="0">
              <a:buNone/>
            </a:pPr>
            <a:endParaRPr lang="en-IN" dirty="0"/>
          </a:p>
          <a:p>
            <a:r>
              <a:rPr lang="en-IN" dirty="0"/>
              <a:t>Activation function: linear activation function (typically)</a:t>
            </a:r>
          </a:p>
          <a:p>
            <a:pPr lvl="1"/>
            <a:r>
              <a:rPr lang="en-US" dirty="0"/>
              <a:t>Produces a single output value</a:t>
            </a:r>
            <a:endParaRPr lang="en-IN" dirty="0"/>
          </a:p>
          <a:p>
            <a:pPr lvl="1"/>
            <a:endParaRPr lang="en-IN" dirty="0"/>
          </a:p>
          <a:p>
            <a:r>
              <a:rPr lang="en-IN" dirty="0"/>
              <a:t>Loss function: Mean squared error</a:t>
            </a:r>
          </a:p>
          <a:p>
            <a:pPr lvl="1"/>
            <a:r>
              <a:rPr lang="en-IN" dirty="0"/>
              <a:t>Measure </a:t>
            </a:r>
            <a:r>
              <a:rPr lang="en-US" dirty="0"/>
              <a:t>the  difference between the predicted values and the true</a:t>
            </a:r>
            <a:endParaRPr lang="en-IN" dirty="0"/>
          </a:p>
          <a:p>
            <a:endParaRPr lang="en-IN" dirty="0"/>
          </a:p>
          <a:p>
            <a:pPr lvl="1"/>
            <a:endParaRPr lang="en-IN" dirty="0"/>
          </a:p>
        </p:txBody>
      </p:sp>
      <p:sp>
        <p:nvSpPr>
          <p:cNvPr id="7" name="Date Placeholder 6">
            <a:extLst>
              <a:ext uri="{FF2B5EF4-FFF2-40B4-BE49-F238E27FC236}">
                <a16:creationId xmlns:a16="http://schemas.microsoft.com/office/drawing/2014/main" id="{1CBF2210-25F2-40A3-9FBB-9A1FC9F2322D}"/>
              </a:ext>
            </a:extLst>
          </p:cNvPr>
          <p:cNvSpPr>
            <a:spLocks noGrp="1"/>
          </p:cNvSpPr>
          <p:nvPr>
            <p:ph type="dt" sz="half" idx="10"/>
          </p:nvPr>
        </p:nvSpPr>
        <p:spPr/>
        <p:txBody>
          <a:bodyPr/>
          <a:lstStyle/>
          <a:p>
            <a:fld id="{B079274F-B26F-45DE-B81B-815885657013}" type="datetime1">
              <a:rPr lang="en-IN" smtClean="0"/>
              <a:t>20-03-2023</a:t>
            </a:fld>
            <a:endParaRPr lang="en-IN"/>
          </a:p>
        </p:txBody>
      </p:sp>
      <p:sp>
        <p:nvSpPr>
          <p:cNvPr id="8" name="Footer Placeholder 7">
            <a:extLst>
              <a:ext uri="{FF2B5EF4-FFF2-40B4-BE49-F238E27FC236}">
                <a16:creationId xmlns:a16="http://schemas.microsoft.com/office/drawing/2014/main" id="{7A9BBFB2-73BB-0F03-0BF3-ED0639D1CA0A}"/>
              </a:ext>
            </a:extLst>
          </p:cNvPr>
          <p:cNvSpPr>
            <a:spLocks noGrp="1"/>
          </p:cNvSpPr>
          <p:nvPr>
            <p:ph type="ftr" sz="quarter" idx="11"/>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9" name="Slide Number Placeholder 8">
            <a:extLst>
              <a:ext uri="{FF2B5EF4-FFF2-40B4-BE49-F238E27FC236}">
                <a16:creationId xmlns:a16="http://schemas.microsoft.com/office/drawing/2014/main" id="{D722B03F-5A22-E9E4-7A02-7FFC37EB75A1}"/>
              </a:ext>
            </a:extLst>
          </p:cNvPr>
          <p:cNvSpPr>
            <a:spLocks noGrp="1"/>
          </p:cNvSpPr>
          <p:nvPr>
            <p:ph type="sldNum" sz="quarter" idx="12"/>
          </p:nvPr>
        </p:nvSpPr>
        <p:spPr/>
        <p:txBody>
          <a:bodyPr/>
          <a:lstStyle/>
          <a:p>
            <a:fld id="{54786209-08AE-4CA1-9D59-F8323CDB3424}" type="slidenum">
              <a:rPr lang="en-IN" smtClean="0"/>
              <a:t>19</a:t>
            </a:fld>
            <a:endParaRPr lang="en-IN"/>
          </a:p>
        </p:txBody>
      </p:sp>
    </p:spTree>
    <p:extLst>
      <p:ext uri="{BB962C8B-B14F-4D97-AF65-F5344CB8AC3E}">
        <p14:creationId xmlns:p14="http://schemas.microsoft.com/office/powerpoint/2010/main" val="135439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29B5AD-C49B-7C04-119B-9897CCD0FAFA}"/>
              </a:ext>
            </a:extLst>
          </p:cNvPr>
          <p:cNvSpPr>
            <a:spLocks noGrp="1"/>
          </p:cNvSpPr>
          <p:nvPr>
            <p:ph type="title"/>
          </p:nvPr>
        </p:nvSpPr>
        <p:spPr/>
        <p:txBody>
          <a:bodyPr/>
          <a:lstStyle/>
          <a:p>
            <a:r>
              <a:rPr lang="en-US" b="0" noProof="0"/>
              <a:t>Agenda</a:t>
            </a:r>
          </a:p>
        </p:txBody>
      </p:sp>
      <p:sp>
        <p:nvSpPr>
          <p:cNvPr id="3" name="Inhaltsplatzhalter 2">
            <a:extLst>
              <a:ext uri="{FF2B5EF4-FFF2-40B4-BE49-F238E27FC236}">
                <a16:creationId xmlns:a16="http://schemas.microsoft.com/office/drawing/2014/main" id="{6CDC2F9F-1FC4-ED74-C682-A499149D4F63}"/>
              </a:ext>
            </a:extLst>
          </p:cNvPr>
          <p:cNvSpPr>
            <a:spLocks noGrp="1"/>
          </p:cNvSpPr>
          <p:nvPr>
            <p:ph idx="1"/>
          </p:nvPr>
        </p:nvSpPr>
        <p:spPr/>
        <p:txBody>
          <a:bodyPr/>
          <a:lstStyle/>
          <a:p>
            <a:r>
              <a:rPr lang="en-US" b="0" noProof="0"/>
              <a:t>Random Forest Theory</a:t>
            </a:r>
          </a:p>
          <a:p>
            <a:r>
              <a:rPr lang="en-US" b="0" noProof="0"/>
              <a:t>Neural Network Theory</a:t>
            </a:r>
          </a:p>
          <a:p>
            <a:r>
              <a:rPr lang="en-US" b="0" noProof="0"/>
              <a:t>Implementation Details</a:t>
            </a:r>
          </a:p>
          <a:p>
            <a:pPr lvl="1"/>
            <a:r>
              <a:rPr lang="en-US" b="0" noProof="0"/>
              <a:t>Classification</a:t>
            </a:r>
          </a:p>
          <a:p>
            <a:pPr lvl="1"/>
            <a:r>
              <a:rPr lang="en-US" b="0" noProof="0"/>
              <a:t>Regression</a:t>
            </a:r>
          </a:p>
        </p:txBody>
      </p:sp>
      <p:sp>
        <p:nvSpPr>
          <p:cNvPr id="4" name="Datumsplatzhalter 3">
            <a:extLst>
              <a:ext uri="{FF2B5EF4-FFF2-40B4-BE49-F238E27FC236}">
                <a16:creationId xmlns:a16="http://schemas.microsoft.com/office/drawing/2014/main" id="{9A682D55-71A3-50E4-4569-E9CEDE8A0733}"/>
              </a:ext>
            </a:extLst>
          </p:cNvPr>
          <p:cNvSpPr>
            <a:spLocks noGrp="1"/>
          </p:cNvSpPr>
          <p:nvPr>
            <p:ph type="dt" sz="half" idx="2"/>
          </p:nvPr>
        </p:nvSpPr>
        <p:spPr/>
        <p:txBody>
          <a:bodyPr/>
          <a:lstStyle/>
          <a:p>
            <a:fld id="{E58EE9DF-DFEC-4B0A-9133-9BFD7477FB6B}" type="datetime1">
              <a:rPr lang="en-IN" smtClean="0"/>
              <a:t>20-03-2023</a:t>
            </a:fld>
            <a:endParaRPr lang="en-IN"/>
          </a:p>
        </p:txBody>
      </p:sp>
      <p:sp>
        <p:nvSpPr>
          <p:cNvPr id="5" name="Fußzeilenplatzhalter 4">
            <a:extLst>
              <a:ext uri="{FF2B5EF4-FFF2-40B4-BE49-F238E27FC236}">
                <a16:creationId xmlns:a16="http://schemas.microsoft.com/office/drawing/2014/main" id="{811C6394-585E-016B-3F3C-A68ED74BB373}"/>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6" name="Foliennummernplatzhalter 5">
            <a:extLst>
              <a:ext uri="{FF2B5EF4-FFF2-40B4-BE49-F238E27FC236}">
                <a16:creationId xmlns:a16="http://schemas.microsoft.com/office/drawing/2014/main" id="{AA9D3653-7FE1-3686-ABA8-0EB281FC6B42}"/>
              </a:ext>
            </a:extLst>
          </p:cNvPr>
          <p:cNvSpPr>
            <a:spLocks noGrp="1"/>
          </p:cNvSpPr>
          <p:nvPr>
            <p:ph type="sldNum" sz="quarter" idx="4"/>
          </p:nvPr>
        </p:nvSpPr>
        <p:spPr/>
        <p:txBody>
          <a:bodyPr/>
          <a:lstStyle/>
          <a:p>
            <a:fld id="{54786209-08AE-4CA1-9D59-F8323CDB3424}" type="slidenum">
              <a:rPr lang="en-IN" smtClean="0"/>
              <a:t>2</a:t>
            </a:fld>
            <a:endParaRPr lang="en-IN"/>
          </a:p>
        </p:txBody>
      </p:sp>
    </p:spTree>
    <p:extLst>
      <p:ext uri="{BB962C8B-B14F-4D97-AF65-F5344CB8AC3E}">
        <p14:creationId xmlns:p14="http://schemas.microsoft.com/office/powerpoint/2010/main" val="399539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29B5AD-C49B-7C04-119B-9897CCD0FAFA}"/>
              </a:ext>
            </a:extLst>
          </p:cNvPr>
          <p:cNvSpPr>
            <a:spLocks noGrp="1"/>
          </p:cNvSpPr>
          <p:nvPr>
            <p:ph type="title"/>
          </p:nvPr>
        </p:nvSpPr>
        <p:spPr/>
        <p:txBody>
          <a:bodyPr/>
          <a:lstStyle/>
          <a:p>
            <a:r>
              <a:rPr lang="en-US" b="0" noProof="0"/>
              <a:t>Agenda</a:t>
            </a:r>
          </a:p>
        </p:txBody>
      </p:sp>
      <p:sp>
        <p:nvSpPr>
          <p:cNvPr id="3" name="Inhaltsplatzhalter 2">
            <a:extLst>
              <a:ext uri="{FF2B5EF4-FFF2-40B4-BE49-F238E27FC236}">
                <a16:creationId xmlns:a16="http://schemas.microsoft.com/office/drawing/2014/main" id="{6CDC2F9F-1FC4-ED74-C682-A499149D4F63}"/>
              </a:ext>
            </a:extLst>
          </p:cNvPr>
          <p:cNvSpPr>
            <a:spLocks noGrp="1"/>
          </p:cNvSpPr>
          <p:nvPr>
            <p:ph idx="1"/>
          </p:nvPr>
        </p:nvSpPr>
        <p:spPr/>
        <p:txBody>
          <a:bodyPr/>
          <a:lstStyle/>
          <a:p>
            <a:r>
              <a:rPr lang="en-US" b="0" noProof="0"/>
              <a:t>Random Forest Theory</a:t>
            </a:r>
          </a:p>
          <a:p>
            <a:r>
              <a:rPr lang="en-US" b="0" noProof="0"/>
              <a:t>Neural Network Theory</a:t>
            </a:r>
          </a:p>
          <a:p>
            <a:r>
              <a:rPr lang="en-US" b="0" noProof="0"/>
              <a:t>Implementation Details</a:t>
            </a:r>
          </a:p>
          <a:p>
            <a:pPr lvl="1"/>
            <a:r>
              <a:rPr lang="en-US" b="0" noProof="0"/>
              <a:t>Classification</a:t>
            </a:r>
          </a:p>
          <a:p>
            <a:pPr lvl="1"/>
            <a:r>
              <a:rPr lang="en-US" b="0" noProof="0"/>
              <a:t>Regression</a:t>
            </a:r>
          </a:p>
        </p:txBody>
      </p:sp>
      <p:sp>
        <p:nvSpPr>
          <p:cNvPr id="4" name="Datumsplatzhalter 3">
            <a:extLst>
              <a:ext uri="{FF2B5EF4-FFF2-40B4-BE49-F238E27FC236}">
                <a16:creationId xmlns:a16="http://schemas.microsoft.com/office/drawing/2014/main" id="{9A682D55-71A3-50E4-4569-E9CEDE8A0733}"/>
              </a:ext>
            </a:extLst>
          </p:cNvPr>
          <p:cNvSpPr>
            <a:spLocks noGrp="1"/>
          </p:cNvSpPr>
          <p:nvPr>
            <p:ph type="dt" sz="half" idx="2"/>
          </p:nvPr>
        </p:nvSpPr>
        <p:spPr/>
        <p:txBody>
          <a:bodyPr/>
          <a:lstStyle/>
          <a:p>
            <a:fld id="{E58EE9DF-DFEC-4B0A-9133-9BFD7477FB6B}" type="datetime1">
              <a:rPr lang="en-IN" smtClean="0"/>
              <a:t>20-03-2023</a:t>
            </a:fld>
            <a:endParaRPr lang="en-IN"/>
          </a:p>
        </p:txBody>
      </p:sp>
      <p:sp>
        <p:nvSpPr>
          <p:cNvPr id="5" name="Fußzeilenplatzhalter 4">
            <a:extLst>
              <a:ext uri="{FF2B5EF4-FFF2-40B4-BE49-F238E27FC236}">
                <a16:creationId xmlns:a16="http://schemas.microsoft.com/office/drawing/2014/main" id="{811C6394-585E-016B-3F3C-A68ED74BB373}"/>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6" name="Foliennummernplatzhalter 5">
            <a:extLst>
              <a:ext uri="{FF2B5EF4-FFF2-40B4-BE49-F238E27FC236}">
                <a16:creationId xmlns:a16="http://schemas.microsoft.com/office/drawing/2014/main" id="{AA9D3653-7FE1-3686-ABA8-0EB281FC6B42}"/>
              </a:ext>
            </a:extLst>
          </p:cNvPr>
          <p:cNvSpPr>
            <a:spLocks noGrp="1"/>
          </p:cNvSpPr>
          <p:nvPr>
            <p:ph type="sldNum" sz="quarter" idx="4"/>
          </p:nvPr>
        </p:nvSpPr>
        <p:spPr/>
        <p:txBody>
          <a:bodyPr/>
          <a:lstStyle/>
          <a:p>
            <a:fld id="{54786209-08AE-4CA1-9D59-F8323CDB3424}" type="slidenum">
              <a:rPr lang="en-IN" smtClean="0"/>
              <a:t>20</a:t>
            </a:fld>
            <a:endParaRPr lang="en-IN"/>
          </a:p>
        </p:txBody>
      </p:sp>
    </p:spTree>
    <p:extLst>
      <p:ext uri="{BB962C8B-B14F-4D97-AF65-F5344CB8AC3E}">
        <p14:creationId xmlns:p14="http://schemas.microsoft.com/office/powerpoint/2010/main" val="336031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05388F79-FB05-5716-9081-7ACAE3CFF7EA}"/>
              </a:ext>
            </a:extLst>
          </p:cNvPr>
          <p:cNvSpPr>
            <a:spLocks noGrp="1"/>
          </p:cNvSpPr>
          <p:nvPr>
            <p:ph type="title"/>
          </p:nvPr>
        </p:nvSpPr>
        <p:spPr/>
        <p:txBody>
          <a:bodyPr/>
          <a:lstStyle/>
          <a:p>
            <a:r>
              <a:rPr lang="en-US" b="0" noProof="0"/>
              <a:t>Classification – Class Diagram</a:t>
            </a:r>
          </a:p>
        </p:txBody>
      </p:sp>
      <p:pic>
        <p:nvPicPr>
          <p:cNvPr id="10" name="Inhaltsplatzhalter 9" descr="Ein Bild, das Tisch enthält.&#10;&#10;Automatisch generierte Beschreibung">
            <a:extLst>
              <a:ext uri="{FF2B5EF4-FFF2-40B4-BE49-F238E27FC236}">
                <a16:creationId xmlns:a16="http://schemas.microsoft.com/office/drawing/2014/main" id="{27038C34-AEE4-C51E-860A-64B099489A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3314" y="1370013"/>
            <a:ext cx="7775846" cy="4603750"/>
          </a:xfrm>
        </p:spPr>
      </p:pic>
      <p:sp>
        <p:nvSpPr>
          <p:cNvPr id="6" name="Date Placeholder 5">
            <a:extLst>
              <a:ext uri="{FF2B5EF4-FFF2-40B4-BE49-F238E27FC236}">
                <a16:creationId xmlns:a16="http://schemas.microsoft.com/office/drawing/2014/main" id="{726AB90E-FC35-CA26-1930-944014DCD28D}"/>
              </a:ext>
            </a:extLst>
          </p:cNvPr>
          <p:cNvSpPr>
            <a:spLocks noGrp="1"/>
          </p:cNvSpPr>
          <p:nvPr>
            <p:ph type="dt" sz="half" idx="2"/>
          </p:nvPr>
        </p:nvSpPr>
        <p:spPr/>
        <p:txBody>
          <a:bodyPr/>
          <a:lstStyle/>
          <a:p>
            <a:fld id="{0F6C1A54-244E-417E-8FEB-5F9F613D4903}" type="datetime1">
              <a:rPr lang="en-IN" smtClean="0"/>
              <a:t>20-03-2023</a:t>
            </a:fld>
            <a:endParaRPr lang="en-IN"/>
          </a:p>
        </p:txBody>
      </p:sp>
      <p:sp>
        <p:nvSpPr>
          <p:cNvPr id="5" name="Footer Placeholder 4">
            <a:extLst>
              <a:ext uri="{FF2B5EF4-FFF2-40B4-BE49-F238E27FC236}">
                <a16:creationId xmlns:a16="http://schemas.microsoft.com/office/drawing/2014/main" id="{0E6F3312-3ECD-D96A-C0F4-057E3D3814AD}"/>
              </a:ext>
            </a:extLst>
          </p:cNvPr>
          <p:cNvSpPr>
            <a:spLocks noGrp="1"/>
          </p:cNvSpPr>
          <p:nvPr>
            <p:ph type="ftr" sz="quarter" idx="3"/>
          </p:nvPr>
        </p:nvSpPr>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7" name="Slide Number Placeholder 6">
            <a:extLst>
              <a:ext uri="{FF2B5EF4-FFF2-40B4-BE49-F238E27FC236}">
                <a16:creationId xmlns:a16="http://schemas.microsoft.com/office/drawing/2014/main" id="{200C732A-7240-AD4E-509E-2203C78523D9}"/>
              </a:ext>
            </a:extLst>
          </p:cNvPr>
          <p:cNvSpPr>
            <a:spLocks noGrp="1"/>
          </p:cNvSpPr>
          <p:nvPr>
            <p:ph type="sldNum" sz="quarter" idx="4"/>
          </p:nvPr>
        </p:nvSpPr>
        <p:spPr/>
        <p:txBody>
          <a:bodyPr/>
          <a:lstStyle/>
          <a:p>
            <a:fld id="{54786209-08AE-4CA1-9D59-F8323CDB3424}" type="slidenum">
              <a:rPr lang="en-IN" smtClean="0"/>
              <a:t>21</a:t>
            </a:fld>
            <a:endParaRPr lang="en-IN"/>
          </a:p>
        </p:txBody>
      </p:sp>
    </p:spTree>
    <p:extLst>
      <p:ext uri="{BB962C8B-B14F-4D97-AF65-F5344CB8AC3E}">
        <p14:creationId xmlns:p14="http://schemas.microsoft.com/office/powerpoint/2010/main" val="2467896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3718E0-35C2-3973-9A79-47255C04D96E}"/>
              </a:ext>
            </a:extLst>
          </p:cNvPr>
          <p:cNvSpPr>
            <a:spLocks noGrp="1"/>
          </p:cNvSpPr>
          <p:nvPr>
            <p:ph type="title"/>
          </p:nvPr>
        </p:nvSpPr>
        <p:spPr/>
        <p:txBody>
          <a:bodyPr/>
          <a:lstStyle/>
          <a:p>
            <a:r>
              <a:rPr lang="en-US" b="0" noProof="0"/>
              <a:t>Classification - Data</a:t>
            </a:r>
          </a:p>
        </p:txBody>
      </p:sp>
      <p:sp>
        <p:nvSpPr>
          <p:cNvPr id="7" name="Inhaltsplatzhalter 6">
            <a:extLst>
              <a:ext uri="{FF2B5EF4-FFF2-40B4-BE49-F238E27FC236}">
                <a16:creationId xmlns:a16="http://schemas.microsoft.com/office/drawing/2014/main" id="{9A49FC4B-62A3-CED2-7976-1CBEB4D26BA8}"/>
              </a:ext>
            </a:extLst>
          </p:cNvPr>
          <p:cNvSpPr>
            <a:spLocks noGrp="1"/>
          </p:cNvSpPr>
          <p:nvPr>
            <p:ph sz="half" idx="1"/>
          </p:nvPr>
        </p:nvSpPr>
        <p:spPr/>
        <p:txBody>
          <a:bodyPr>
            <a:normAutofit lnSpcReduction="10000"/>
          </a:bodyPr>
          <a:lstStyle/>
          <a:p>
            <a:r>
              <a:rPr lang="en-US" b="0" noProof="0"/>
              <a:t>Handles all In- and Outputs</a:t>
            </a:r>
          </a:p>
          <a:p>
            <a:r>
              <a:rPr lang="en-US" b="0" noProof="0"/>
              <a:t>Only required variable: data</a:t>
            </a:r>
          </a:p>
          <a:p>
            <a:endParaRPr lang="en-US" b="0" noProof="0"/>
          </a:p>
          <a:p>
            <a:r>
              <a:rPr lang="en-US" b="0" noProof="0"/>
              <a:t>User inputs</a:t>
            </a:r>
          </a:p>
          <a:p>
            <a:endParaRPr lang="en-US" b="0" noProof="0"/>
          </a:p>
          <a:p>
            <a:endParaRPr lang="en-US" b="0" noProof="0"/>
          </a:p>
          <a:p>
            <a:r>
              <a:rPr lang="en-US" b="0" noProof="0"/>
              <a:t>Trained model for the user to download or upload</a:t>
            </a:r>
          </a:p>
          <a:p>
            <a:endParaRPr lang="en-US" b="0" noProof="0"/>
          </a:p>
          <a:p>
            <a:r>
              <a:rPr lang="en-US" b="0" noProof="0"/>
              <a:t>Output plots</a:t>
            </a:r>
          </a:p>
          <a:p>
            <a:r>
              <a:rPr lang="en-US" b="0" noProof="0"/>
              <a:t>Text based results</a:t>
            </a:r>
          </a:p>
        </p:txBody>
      </p:sp>
      <p:pic>
        <p:nvPicPr>
          <p:cNvPr id="10" name="Inhaltsplatzhalter 9">
            <a:extLst>
              <a:ext uri="{FF2B5EF4-FFF2-40B4-BE49-F238E27FC236}">
                <a16:creationId xmlns:a16="http://schemas.microsoft.com/office/drawing/2014/main" id="{B2EC7BAD-582D-A796-A114-D377B600F868}"/>
              </a:ext>
            </a:extLst>
          </p:cNvPr>
          <p:cNvPicPr>
            <a:picLocks noGrp="1" noChangeAspect="1"/>
          </p:cNvPicPr>
          <p:nvPr>
            <p:ph sz="half" idx="2"/>
          </p:nvPr>
        </p:nvPicPr>
        <p:blipFill>
          <a:blip r:embed="rId2"/>
          <a:stretch>
            <a:fillRect/>
          </a:stretch>
        </p:blipFill>
        <p:spPr>
          <a:xfrm>
            <a:off x="6258130" y="1381125"/>
            <a:ext cx="4954178" cy="4603750"/>
          </a:xfrm>
        </p:spPr>
      </p:pic>
      <p:sp>
        <p:nvSpPr>
          <p:cNvPr id="4" name="Datumsplatzhalter 3">
            <a:extLst>
              <a:ext uri="{FF2B5EF4-FFF2-40B4-BE49-F238E27FC236}">
                <a16:creationId xmlns:a16="http://schemas.microsoft.com/office/drawing/2014/main" id="{9D188F95-446F-0177-5F93-C623835DF425}"/>
              </a:ext>
            </a:extLst>
          </p:cNvPr>
          <p:cNvSpPr>
            <a:spLocks noGrp="1"/>
          </p:cNvSpPr>
          <p:nvPr>
            <p:ph type="dt" sz="half" idx="10"/>
          </p:nvPr>
        </p:nvSpPr>
        <p:spPr/>
        <p:txBody>
          <a:bodyPr/>
          <a:lstStyle/>
          <a:p>
            <a:fld id="{E58EE9DF-DFEC-4B0A-9133-9BFD7477FB6B}" type="datetime1">
              <a:rPr lang="en-IN" smtClean="0"/>
              <a:t>20-03-2023</a:t>
            </a:fld>
            <a:endParaRPr lang="en-IN"/>
          </a:p>
        </p:txBody>
      </p:sp>
      <p:sp>
        <p:nvSpPr>
          <p:cNvPr id="5" name="Fußzeilenplatzhalter 4">
            <a:extLst>
              <a:ext uri="{FF2B5EF4-FFF2-40B4-BE49-F238E27FC236}">
                <a16:creationId xmlns:a16="http://schemas.microsoft.com/office/drawing/2014/main" id="{81657828-7AC3-E9C6-6F30-4E3709737F3F}"/>
              </a:ext>
            </a:extLst>
          </p:cNvPr>
          <p:cNvSpPr>
            <a:spLocks noGrp="1"/>
          </p:cNvSpPr>
          <p:nvPr>
            <p:ph type="ftr" sz="quarter" idx="3"/>
          </p:nvPr>
        </p:nvSpPr>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a:t>
            </a:r>
            <a:r>
              <a:rPr lang="en-IN" err="1">
                <a:latin typeface="Lato"/>
                <a:ea typeface="Lato"/>
                <a:cs typeface="Lato"/>
                <a:sym typeface="Lato"/>
              </a:rPr>
              <a:t>Zaware</a:t>
            </a:r>
            <a:r>
              <a:rPr lang="en-IN">
                <a:latin typeface="Lato"/>
                <a:ea typeface="Lato"/>
                <a:cs typeface="Lato"/>
                <a:sym typeface="Lato"/>
              </a:rPr>
              <a:t>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6" name="Foliennummernplatzhalter 5">
            <a:extLst>
              <a:ext uri="{FF2B5EF4-FFF2-40B4-BE49-F238E27FC236}">
                <a16:creationId xmlns:a16="http://schemas.microsoft.com/office/drawing/2014/main" id="{E1749C4D-01E0-CD62-CDD4-86F213845659}"/>
              </a:ext>
            </a:extLst>
          </p:cNvPr>
          <p:cNvSpPr>
            <a:spLocks noGrp="1"/>
          </p:cNvSpPr>
          <p:nvPr>
            <p:ph type="sldNum" sz="quarter" idx="4"/>
          </p:nvPr>
        </p:nvSpPr>
        <p:spPr/>
        <p:txBody>
          <a:bodyPr/>
          <a:lstStyle/>
          <a:p>
            <a:fld id="{54786209-08AE-4CA1-9D59-F8323CDB3424}" type="slidenum">
              <a:rPr lang="en-IN" smtClean="0"/>
              <a:t>22</a:t>
            </a:fld>
            <a:endParaRPr lang="en-IN"/>
          </a:p>
        </p:txBody>
      </p:sp>
      <p:sp>
        <p:nvSpPr>
          <p:cNvPr id="12" name="Geschweifte Klammer links 11">
            <a:extLst>
              <a:ext uri="{FF2B5EF4-FFF2-40B4-BE49-F238E27FC236}">
                <a16:creationId xmlns:a16="http://schemas.microsoft.com/office/drawing/2014/main" id="{746170A7-C21D-F00D-985D-E17E79DEE070}"/>
              </a:ext>
            </a:extLst>
          </p:cNvPr>
          <p:cNvSpPr/>
          <p:nvPr/>
        </p:nvSpPr>
        <p:spPr>
          <a:xfrm>
            <a:off x="5651606" y="1855694"/>
            <a:ext cx="829875" cy="2343630"/>
          </a:xfrm>
          <a:prstGeom prst="leftBrace">
            <a:avLst>
              <a:gd name="adj1" fmla="val 8333"/>
              <a:gd name="adj2" fmla="val 4678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Geschweifte Klammer links 12">
            <a:extLst>
              <a:ext uri="{FF2B5EF4-FFF2-40B4-BE49-F238E27FC236}">
                <a16:creationId xmlns:a16="http://schemas.microsoft.com/office/drawing/2014/main" id="{6536B584-B1A7-D8EB-B35C-31C1D53C0092}"/>
              </a:ext>
            </a:extLst>
          </p:cNvPr>
          <p:cNvSpPr/>
          <p:nvPr/>
        </p:nvSpPr>
        <p:spPr>
          <a:xfrm>
            <a:off x="5801445" y="4600260"/>
            <a:ext cx="680037" cy="843878"/>
          </a:xfrm>
          <a:prstGeom prst="leftBrace">
            <a:avLst>
              <a:gd name="adj1" fmla="val 8333"/>
              <a:gd name="adj2" fmla="val 6001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Gerader Verbinder 17">
            <a:extLst>
              <a:ext uri="{FF2B5EF4-FFF2-40B4-BE49-F238E27FC236}">
                <a16:creationId xmlns:a16="http://schemas.microsoft.com/office/drawing/2014/main" id="{F6073751-9D80-BAF3-0427-C12D75649290}"/>
              </a:ext>
            </a:extLst>
          </p:cNvPr>
          <p:cNvCxnSpPr>
            <a:cxnSpLocks/>
            <a:stCxn id="12" idx="1"/>
          </p:cNvCxnSpPr>
          <p:nvPr/>
        </p:nvCxnSpPr>
        <p:spPr>
          <a:xfrm flipH="1" flipV="1">
            <a:off x="2754726" y="2919933"/>
            <a:ext cx="2896880" cy="322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54CECE54-3122-B03C-30DB-00F9BEFC519B}"/>
              </a:ext>
            </a:extLst>
          </p:cNvPr>
          <p:cNvCxnSpPr/>
          <p:nvPr/>
        </p:nvCxnSpPr>
        <p:spPr>
          <a:xfrm>
            <a:off x="5651607" y="4245429"/>
            <a:ext cx="764561" cy="192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Geschweifte Klammer links 22">
            <a:extLst>
              <a:ext uri="{FF2B5EF4-FFF2-40B4-BE49-F238E27FC236}">
                <a16:creationId xmlns:a16="http://schemas.microsoft.com/office/drawing/2014/main" id="{442AC9B3-BB30-8991-1017-F5DD0DA199E1}"/>
              </a:ext>
            </a:extLst>
          </p:cNvPr>
          <p:cNvSpPr/>
          <p:nvPr/>
        </p:nvSpPr>
        <p:spPr>
          <a:xfrm>
            <a:off x="5933871" y="5563203"/>
            <a:ext cx="547611" cy="421037"/>
          </a:xfrm>
          <a:prstGeom prst="leftBrace">
            <a:avLst>
              <a:gd name="adj1" fmla="val 8333"/>
              <a:gd name="adj2" fmla="val 4543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Gerader Verbinder 24">
            <a:extLst>
              <a:ext uri="{FF2B5EF4-FFF2-40B4-BE49-F238E27FC236}">
                <a16:creationId xmlns:a16="http://schemas.microsoft.com/office/drawing/2014/main" id="{B86717FD-ADD9-513D-EEEC-B68E18174F31}"/>
              </a:ext>
            </a:extLst>
          </p:cNvPr>
          <p:cNvCxnSpPr>
            <a:cxnSpLocks/>
            <a:stCxn id="13" idx="1"/>
          </p:cNvCxnSpPr>
          <p:nvPr/>
        </p:nvCxnSpPr>
        <p:spPr>
          <a:xfrm flipH="1">
            <a:off x="2939143" y="5106722"/>
            <a:ext cx="286230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7A30B8A-DF8A-2062-6930-D11D0965B7B0}"/>
              </a:ext>
            </a:extLst>
          </p:cNvPr>
          <p:cNvCxnSpPr>
            <a:cxnSpLocks/>
            <a:stCxn id="23" idx="1"/>
          </p:cNvCxnSpPr>
          <p:nvPr/>
        </p:nvCxnSpPr>
        <p:spPr>
          <a:xfrm flipH="1" flipV="1">
            <a:off x="3292608" y="5562568"/>
            <a:ext cx="2641263" cy="19194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734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DC3D9-46C7-0046-3794-4B5835D27A39}"/>
              </a:ext>
            </a:extLst>
          </p:cNvPr>
          <p:cNvSpPr>
            <a:spLocks noGrp="1"/>
          </p:cNvSpPr>
          <p:nvPr>
            <p:ph type="title"/>
          </p:nvPr>
        </p:nvSpPr>
        <p:spPr/>
        <p:txBody>
          <a:bodyPr/>
          <a:lstStyle/>
          <a:p>
            <a:r>
              <a:rPr lang="en-US" b="0"/>
              <a:t>Classification – GUI / Inputs</a:t>
            </a:r>
          </a:p>
        </p:txBody>
      </p:sp>
      <p:sp>
        <p:nvSpPr>
          <p:cNvPr id="12" name="Textplatzhalter 11">
            <a:extLst>
              <a:ext uri="{FF2B5EF4-FFF2-40B4-BE49-F238E27FC236}">
                <a16:creationId xmlns:a16="http://schemas.microsoft.com/office/drawing/2014/main" id="{866F8190-22EB-4E24-4988-0BCD8F0BC639}"/>
              </a:ext>
            </a:extLst>
          </p:cNvPr>
          <p:cNvSpPr>
            <a:spLocks noGrp="1"/>
          </p:cNvSpPr>
          <p:nvPr>
            <p:ph type="body" idx="1"/>
          </p:nvPr>
        </p:nvSpPr>
        <p:spPr/>
        <p:txBody>
          <a:bodyPr/>
          <a:lstStyle/>
          <a:p>
            <a:r>
              <a:rPr lang="en-US" b="0"/>
              <a:t>Neural Networks</a:t>
            </a:r>
          </a:p>
        </p:txBody>
      </p:sp>
      <p:pic>
        <p:nvPicPr>
          <p:cNvPr id="9" name="Inhaltsplatzhalter 8">
            <a:extLst>
              <a:ext uri="{FF2B5EF4-FFF2-40B4-BE49-F238E27FC236}">
                <a16:creationId xmlns:a16="http://schemas.microsoft.com/office/drawing/2014/main" id="{471D6FB3-8AFD-BABA-8090-653184103C64}"/>
              </a:ext>
            </a:extLst>
          </p:cNvPr>
          <p:cNvPicPr>
            <a:picLocks noGrp="1" noChangeAspect="1"/>
          </p:cNvPicPr>
          <p:nvPr>
            <p:ph sz="half" idx="2"/>
          </p:nvPr>
        </p:nvPicPr>
        <p:blipFill>
          <a:blip r:embed="rId2"/>
          <a:stretch>
            <a:fillRect/>
          </a:stretch>
        </p:blipFill>
        <p:spPr>
          <a:xfrm>
            <a:off x="1358069" y="2155825"/>
            <a:ext cx="4172025" cy="3635375"/>
          </a:xfrm>
        </p:spPr>
      </p:pic>
      <p:sp>
        <p:nvSpPr>
          <p:cNvPr id="13" name="Textplatzhalter 12">
            <a:extLst>
              <a:ext uri="{FF2B5EF4-FFF2-40B4-BE49-F238E27FC236}">
                <a16:creationId xmlns:a16="http://schemas.microsoft.com/office/drawing/2014/main" id="{12633484-EE4F-87BD-1CA6-4FD9B9486FC9}"/>
              </a:ext>
            </a:extLst>
          </p:cNvPr>
          <p:cNvSpPr>
            <a:spLocks noGrp="1"/>
          </p:cNvSpPr>
          <p:nvPr>
            <p:ph type="body" sz="quarter" idx="3"/>
          </p:nvPr>
        </p:nvSpPr>
        <p:spPr/>
        <p:txBody>
          <a:bodyPr/>
          <a:lstStyle/>
          <a:p>
            <a:r>
              <a:rPr lang="en-US" b="0"/>
              <a:t>Random Forest</a:t>
            </a:r>
          </a:p>
        </p:txBody>
      </p:sp>
      <p:pic>
        <p:nvPicPr>
          <p:cNvPr id="11" name="Inhaltsplatzhalter 10">
            <a:extLst>
              <a:ext uri="{FF2B5EF4-FFF2-40B4-BE49-F238E27FC236}">
                <a16:creationId xmlns:a16="http://schemas.microsoft.com/office/drawing/2014/main" id="{DDA402E6-AC56-A091-FFAD-A1A8CE66B135}"/>
              </a:ext>
            </a:extLst>
          </p:cNvPr>
          <p:cNvPicPr>
            <a:picLocks noGrp="1" noChangeAspect="1"/>
          </p:cNvPicPr>
          <p:nvPr>
            <p:ph sz="quarter" idx="4"/>
          </p:nvPr>
        </p:nvPicPr>
        <p:blipFill>
          <a:blip r:embed="rId3"/>
          <a:stretch>
            <a:fillRect/>
          </a:stretch>
        </p:blipFill>
        <p:spPr>
          <a:xfrm>
            <a:off x="6294438" y="3201696"/>
            <a:ext cx="4895850" cy="1543632"/>
          </a:xfrm>
        </p:spPr>
      </p:pic>
      <p:sp>
        <p:nvSpPr>
          <p:cNvPr id="5" name="Datumsplatzhalter 4">
            <a:extLst>
              <a:ext uri="{FF2B5EF4-FFF2-40B4-BE49-F238E27FC236}">
                <a16:creationId xmlns:a16="http://schemas.microsoft.com/office/drawing/2014/main" id="{76033CD2-7872-59F0-218C-9DDA7D8748A1}"/>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6E0C924D-E1B6-3E47-F0C7-99CBA04CE380}"/>
              </a:ext>
            </a:extLst>
          </p:cNvPr>
          <p:cNvSpPr>
            <a:spLocks noGrp="1"/>
          </p:cNvSpPr>
          <p:nvPr>
            <p:ph type="ftr" sz="quarter" idx="11"/>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E52C8426-F357-5369-FFDF-B64D9FF6B04F}"/>
              </a:ext>
            </a:extLst>
          </p:cNvPr>
          <p:cNvSpPr>
            <a:spLocks noGrp="1"/>
          </p:cNvSpPr>
          <p:nvPr>
            <p:ph type="sldNum" sz="quarter" idx="12"/>
          </p:nvPr>
        </p:nvSpPr>
        <p:spPr/>
        <p:txBody>
          <a:bodyPr/>
          <a:lstStyle/>
          <a:p>
            <a:fld id="{54786209-08AE-4CA1-9D59-F8323CDB3424}" type="slidenum">
              <a:rPr lang="en-IN" smtClean="0"/>
              <a:t>23</a:t>
            </a:fld>
            <a:endParaRPr lang="en-IN"/>
          </a:p>
        </p:txBody>
      </p:sp>
    </p:spTree>
    <p:extLst>
      <p:ext uri="{BB962C8B-B14F-4D97-AF65-F5344CB8AC3E}">
        <p14:creationId xmlns:p14="http://schemas.microsoft.com/office/powerpoint/2010/main" val="3174776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5687D1-F9C1-6D38-271A-396E3C7510A9}"/>
              </a:ext>
            </a:extLst>
          </p:cNvPr>
          <p:cNvSpPr>
            <a:spLocks noGrp="1"/>
          </p:cNvSpPr>
          <p:nvPr>
            <p:ph type="title"/>
          </p:nvPr>
        </p:nvSpPr>
        <p:spPr/>
        <p:txBody>
          <a:bodyPr/>
          <a:lstStyle/>
          <a:p>
            <a:r>
              <a:rPr lang="en-US" b="0" noProof="0"/>
              <a:t>Classification Superclass</a:t>
            </a:r>
          </a:p>
        </p:txBody>
      </p:sp>
      <p:sp>
        <p:nvSpPr>
          <p:cNvPr id="3" name="Inhaltsplatzhalter 2">
            <a:extLst>
              <a:ext uri="{FF2B5EF4-FFF2-40B4-BE49-F238E27FC236}">
                <a16:creationId xmlns:a16="http://schemas.microsoft.com/office/drawing/2014/main" id="{8023F918-9BE5-0F69-D590-BEC2144C56EE}"/>
              </a:ext>
            </a:extLst>
          </p:cNvPr>
          <p:cNvSpPr>
            <a:spLocks noGrp="1"/>
          </p:cNvSpPr>
          <p:nvPr>
            <p:ph sz="half" idx="1"/>
          </p:nvPr>
        </p:nvSpPr>
        <p:spPr/>
        <p:txBody>
          <a:bodyPr/>
          <a:lstStyle/>
          <a:p>
            <a:r>
              <a:rPr lang="en-US" b="0" noProof="0"/>
              <a:t>Initializes needed variables</a:t>
            </a:r>
          </a:p>
          <a:p>
            <a:r>
              <a:rPr lang="en-US" b="0"/>
              <a:t>Converts str data to integer values using </a:t>
            </a:r>
            <a:r>
              <a:rPr lang="en-US" b="0" err="1"/>
              <a:t>LabelEncoder</a:t>
            </a:r>
            <a:endParaRPr lang="en-US" b="0"/>
          </a:p>
          <a:p>
            <a:r>
              <a:rPr lang="en-US" b="0" noProof="0"/>
              <a:t>Splits Data into </a:t>
            </a:r>
            <a:r>
              <a:rPr lang="en-US" b="0" noProof="0" err="1"/>
              <a:t>Ev</a:t>
            </a:r>
            <a:r>
              <a:rPr lang="en-US" b="0" err="1"/>
              <a:t>idence</a:t>
            </a:r>
            <a:r>
              <a:rPr lang="en-US" b="0"/>
              <a:t> and Labels</a:t>
            </a:r>
          </a:p>
          <a:p>
            <a:r>
              <a:rPr lang="en-US" b="0" noProof="0"/>
              <a:t>Includes method for </a:t>
            </a:r>
            <a:r>
              <a:rPr lang="en-US" b="0"/>
              <a:t>plotting confusion matrices</a:t>
            </a:r>
            <a:endParaRPr lang="en-US" b="0" noProof="0"/>
          </a:p>
        </p:txBody>
      </p:sp>
      <p:sp>
        <p:nvSpPr>
          <p:cNvPr id="5" name="Datumsplatzhalter 4">
            <a:extLst>
              <a:ext uri="{FF2B5EF4-FFF2-40B4-BE49-F238E27FC236}">
                <a16:creationId xmlns:a16="http://schemas.microsoft.com/office/drawing/2014/main" id="{81483E0A-F742-5966-83ED-FFF25AA491E5}"/>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68C027EE-5B56-43A7-E630-80AEFBC6CB22}"/>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777B5A67-84D9-413D-6A0C-78E311DF4E12}"/>
              </a:ext>
            </a:extLst>
          </p:cNvPr>
          <p:cNvSpPr>
            <a:spLocks noGrp="1"/>
          </p:cNvSpPr>
          <p:nvPr>
            <p:ph type="sldNum" sz="quarter" idx="4"/>
          </p:nvPr>
        </p:nvSpPr>
        <p:spPr/>
        <p:txBody>
          <a:bodyPr/>
          <a:lstStyle/>
          <a:p>
            <a:fld id="{54786209-08AE-4CA1-9D59-F8323CDB3424}" type="slidenum">
              <a:rPr lang="en-IN" smtClean="0"/>
              <a:t>24</a:t>
            </a:fld>
            <a:endParaRPr lang="en-IN"/>
          </a:p>
        </p:txBody>
      </p:sp>
      <p:pic>
        <p:nvPicPr>
          <p:cNvPr id="8" name="Inhaltsplatzhalter 14">
            <a:extLst>
              <a:ext uri="{FF2B5EF4-FFF2-40B4-BE49-F238E27FC236}">
                <a16:creationId xmlns:a16="http://schemas.microsoft.com/office/drawing/2014/main" id="{4932FD38-8997-08F8-DB2B-58C25209E803}"/>
              </a:ext>
            </a:extLst>
          </p:cNvPr>
          <p:cNvPicPr>
            <a:picLocks noGrp="1" noChangeAspect="1"/>
          </p:cNvPicPr>
          <p:nvPr>
            <p:ph sz="half" idx="2"/>
          </p:nvPr>
        </p:nvPicPr>
        <p:blipFill>
          <a:blip r:embed="rId2"/>
          <a:stretch>
            <a:fillRect/>
          </a:stretch>
        </p:blipFill>
        <p:spPr>
          <a:xfrm>
            <a:off x="6202363" y="1778415"/>
            <a:ext cx="5065712" cy="3809169"/>
          </a:xfrm>
        </p:spPr>
      </p:pic>
    </p:spTree>
    <p:extLst>
      <p:ext uri="{BB962C8B-B14F-4D97-AF65-F5344CB8AC3E}">
        <p14:creationId xmlns:p14="http://schemas.microsoft.com/office/powerpoint/2010/main" val="1684177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03634C-1292-3596-C90A-74EF8B464B87}"/>
              </a:ext>
            </a:extLst>
          </p:cNvPr>
          <p:cNvSpPr>
            <a:spLocks noGrp="1"/>
          </p:cNvSpPr>
          <p:nvPr>
            <p:ph type="title"/>
          </p:nvPr>
        </p:nvSpPr>
        <p:spPr/>
        <p:txBody>
          <a:bodyPr/>
          <a:lstStyle/>
          <a:p>
            <a:r>
              <a:rPr lang="en-US" b="0" noProof="0"/>
              <a:t>Classification Superclass</a:t>
            </a:r>
            <a:endParaRPr lang="en-US" b="0"/>
          </a:p>
        </p:txBody>
      </p:sp>
      <p:sp>
        <p:nvSpPr>
          <p:cNvPr id="5" name="Datumsplatzhalter 4">
            <a:extLst>
              <a:ext uri="{FF2B5EF4-FFF2-40B4-BE49-F238E27FC236}">
                <a16:creationId xmlns:a16="http://schemas.microsoft.com/office/drawing/2014/main" id="{8A00098D-3575-1871-2D9A-80EBAC445B15}"/>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AA3DAF92-3811-2FE8-11FE-2C862222AEE5}"/>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6A2233FF-E3FA-C06F-012C-F1FB3BA76B11}"/>
              </a:ext>
            </a:extLst>
          </p:cNvPr>
          <p:cNvSpPr>
            <a:spLocks noGrp="1"/>
          </p:cNvSpPr>
          <p:nvPr>
            <p:ph type="sldNum" sz="quarter" idx="4"/>
          </p:nvPr>
        </p:nvSpPr>
        <p:spPr/>
        <p:txBody>
          <a:bodyPr/>
          <a:lstStyle/>
          <a:p>
            <a:fld id="{54786209-08AE-4CA1-9D59-F8323CDB3424}" type="slidenum">
              <a:rPr lang="en-IN" smtClean="0"/>
              <a:t>25</a:t>
            </a:fld>
            <a:endParaRPr lang="en-IN"/>
          </a:p>
        </p:txBody>
      </p:sp>
      <p:pic>
        <p:nvPicPr>
          <p:cNvPr id="8" name="Inhaltsplatzhalter 10">
            <a:extLst>
              <a:ext uri="{FF2B5EF4-FFF2-40B4-BE49-F238E27FC236}">
                <a16:creationId xmlns:a16="http://schemas.microsoft.com/office/drawing/2014/main" id="{1938EFAF-617F-D239-CEE4-06811B00909C}"/>
              </a:ext>
            </a:extLst>
          </p:cNvPr>
          <p:cNvPicPr>
            <a:picLocks noGrp="1" noChangeAspect="1"/>
          </p:cNvPicPr>
          <p:nvPr>
            <p:ph sz="half" idx="1"/>
          </p:nvPr>
        </p:nvPicPr>
        <p:blipFill>
          <a:blip r:embed="rId2"/>
          <a:stretch>
            <a:fillRect/>
          </a:stretch>
        </p:blipFill>
        <p:spPr>
          <a:xfrm>
            <a:off x="914400" y="2318234"/>
            <a:ext cx="5059363" cy="2729531"/>
          </a:xfrm>
        </p:spPr>
      </p:pic>
      <p:pic>
        <p:nvPicPr>
          <p:cNvPr id="12" name="Inhaltsplatzhalter 11">
            <a:extLst>
              <a:ext uri="{FF2B5EF4-FFF2-40B4-BE49-F238E27FC236}">
                <a16:creationId xmlns:a16="http://schemas.microsoft.com/office/drawing/2014/main" id="{36244A55-8E03-1E26-643B-EEE6CB4DA355}"/>
              </a:ext>
            </a:extLst>
          </p:cNvPr>
          <p:cNvPicPr>
            <a:picLocks noGrp="1" noChangeAspect="1"/>
          </p:cNvPicPr>
          <p:nvPr>
            <p:ph sz="half" idx="2"/>
          </p:nvPr>
        </p:nvPicPr>
        <p:blipFill>
          <a:blip r:embed="rId3"/>
          <a:stretch>
            <a:fillRect/>
          </a:stretch>
        </p:blipFill>
        <p:spPr>
          <a:xfrm>
            <a:off x="6202363" y="1915033"/>
            <a:ext cx="5065712" cy="3535934"/>
          </a:xfrm>
        </p:spPr>
      </p:pic>
    </p:spTree>
    <p:extLst>
      <p:ext uri="{BB962C8B-B14F-4D97-AF65-F5344CB8AC3E}">
        <p14:creationId xmlns:p14="http://schemas.microsoft.com/office/powerpoint/2010/main" val="393803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4814D8-5933-1B74-D9BE-9A0D6B5AC1F7}"/>
              </a:ext>
            </a:extLst>
          </p:cNvPr>
          <p:cNvSpPr>
            <a:spLocks noGrp="1"/>
          </p:cNvSpPr>
          <p:nvPr>
            <p:ph type="title"/>
          </p:nvPr>
        </p:nvSpPr>
        <p:spPr/>
        <p:txBody>
          <a:bodyPr/>
          <a:lstStyle/>
          <a:p>
            <a:r>
              <a:rPr lang="en-US" b="0"/>
              <a:t>Neural Network Classifier</a:t>
            </a:r>
          </a:p>
        </p:txBody>
      </p:sp>
      <p:sp>
        <p:nvSpPr>
          <p:cNvPr id="5" name="Datumsplatzhalter 4">
            <a:extLst>
              <a:ext uri="{FF2B5EF4-FFF2-40B4-BE49-F238E27FC236}">
                <a16:creationId xmlns:a16="http://schemas.microsoft.com/office/drawing/2014/main" id="{E4440ED9-7C48-6008-6F28-7041098AC4C0}"/>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11F0C9C8-14E4-679B-B6FA-F688272A03F6}"/>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F5BEF6E6-AAF5-6D15-9D4E-1B4806D079FC}"/>
              </a:ext>
            </a:extLst>
          </p:cNvPr>
          <p:cNvSpPr>
            <a:spLocks noGrp="1"/>
          </p:cNvSpPr>
          <p:nvPr>
            <p:ph type="sldNum" sz="quarter" idx="4"/>
          </p:nvPr>
        </p:nvSpPr>
        <p:spPr/>
        <p:txBody>
          <a:bodyPr/>
          <a:lstStyle/>
          <a:p>
            <a:fld id="{54786209-08AE-4CA1-9D59-F8323CDB3424}" type="slidenum">
              <a:rPr lang="en-IN" smtClean="0"/>
              <a:t>26</a:t>
            </a:fld>
            <a:endParaRPr lang="en-IN"/>
          </a:p>
        </p:txBody>
      </p:sp>
      <p:sp>
        <p:nvSpPr>
          <p:cNvPr id="8" name="Inhaltsplatzhalter 7">
            <a:extLst>
              <a:ext uri="{FF2B5EF4-FFF2-40B4-BE49-F238E27FC236}">
                <a16:creationId xmlns:a16="http://schemas.microsoft.com/office/drawing/2014/main" id="{90D64852-4D0E-17F2-18C7-06D3F0239180}"/>
              </a:ext>
            </a:extLst>
          </p:cNvPr>
          <p:cNvSpPr>
            <a:spLocks noGrp="1"/>
          </p:cNvSpPr>
          <p:nvPr>
            <p:ph sz="half" idx="1"/>
          </p:nvPr>
        </p:nvSpPr>
        <p:spPr/>
        <p:txBody>
          <a:bodyPr/>
          <a:lstStyle/>
          <a:p>
            <a:r>
              <a:rPr lang="en-US"/>
              <a:t>Initialize superclass &amp; variables</a:t>
            </a:r>
          </a:p>
          <a:p>
            <a:endParaRPr lang="en-US"/>
          </a:p>
          <a:p>
            <a:r>
              <a:rPr lang="en-US"/>
              <a:t>Get output categories from dataset</a:t>
            </a:r>
          </a:p>
          <a:p>
            <a:r>
              <a:rPr lang="en-US"/>
              <a:t>Check if user provided a model</a:t>
            </a:r>
          </a:p>
          <a:p>
            <a:r>
              <a:rPr lang="en-US"/>
              <a:t>Create and train new model</a:t>
            </a:r>
          </a:p>
          <a:p>
            <a:endParaRPr lang="en-US"/>
          </a:p>
          <a:p>
            <a:r>
              <a:rPr lang="en-US"/>
              <a:t>Make predictions on training &amp; testing data</a:t>
            </a:r>
          </a:p>
          <a:p>
            <a:r>
              <a:rPr lang="en-US"/>
              <a:t>Evaluate Results</a:t>
            </a:r>
          </a:p>
          <a:p>
            <a:r>
              <a:rPr lang="en-US"/>
              <a:t>Plot results</a:t>
            </a:r>
          </a:p>
          <a:p>
            <a:endParaRPr lang="en-US"/>
          </a:p>
        </p:txBody>
      </p:sp>
      <p:pic>
        <p:nvPicPr>
          <p:cNvPr id="10" name="Inhaltsplatzhalter 8">
            <a:extLst>
              <a:ext uri="{FF2B5EF4-FFF2-40B4-BE49-F238E27FC236}">
                <a16:creationId xmlns:a16="http://schemas.microsoft.com/office/drawing/2014/main" id="{906D78D9-3A6F-3C4D-CC12-2260E7E33FDD}"/>
              </a:ext>
            </a:extLst>
          </p:cNvPr>
          <p:cNvPicPr>
            <a:picLocks noGrp="1" noChangeAspect="1"/>
          </p:cNvPicPr>
          <p:nvPr>
            <p:ph sz="half" idx="2"/>
          </p:nvPr>
        </p:nvPicPr>
        <p:blipFill>
          <a:blip r:embed="rId2"/>
          <a:stretch>
            <a:fillRect/>
          </a:stretch>
        </p:blipFill>
        <p:spPr>
          <a:xfrm>
            <a:off x="6335889" y="1381125"/>
            <a:ext cx="4798659" cy="4603750"/>
          </a:xfrm>
        </p:spPr>
      </p:pic>
    </p:spTree>
    <p:extLst>
      <p:ext uri="{BB962C8B-B14F-4D97-AF65-F5344CB8AC3E}">
        <p14:creationId xmlns:p14="http://schemas.microsoft.com/office/powerpoint/2010/main" val="1180233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0ABDD7-06E5-3E05-B285-9DE78FAAE46C}"/>
              </a:ext>
            </a:extLst>
          </p:cNvPr>
          <p:cNvSpPr>
            <a:spLocks noGrp="1"/>
          </p:cNvSpPr>
          <p:nvPr>
            <p:ph type="title"/>
          </p:nvPr>
        </p:nvSpPr>
        <p:spPr/>
        <p:txBody>
          <a:bodyPr/>
          <a:lstStyle/>
          <a:p>
            <a:r>
              <a:rPr lang="en-US" b="0"/>
              <a:t>Neural Network Classifier</a:t>
            </a:r>
          </a:p>
        </p:txBody>
      </p:sp>
      <p:pic>
        <p:nvPicPr>
          <p:cNvPr id="9" name="Inhaltsplatzhalter 8">
            <a:extLst>
              <a:ext uri="{FF2B5EF4-FFF2-40B4-BE49-F238E27FC236}">
                <a16:creationId xmlns:a16="http://schemas.microsoft.com/office/drawing/2014/main" id="{C793EE71-433B-BA6E-247D-761C4A2BC4E6}"/>
              </a:ext>
            </a:extLst>
          </p:cNvPr>
          <p:cNvPicPr>
            <a:picLocks noGrp="1" noChangeAspect="1"/>
          </p:cNvPicPr>
          <p:nvPr>
            <p:ph sz="half" idx="1"/>
          </p:nvPr>
        </p:nvPicPr>
        <p:blipFill>
          <a:blip r:embed="rId2"/>
          <a:stretch>
            <a:fillRect/>
          </a:stretch>
        </p:blipFill>
        <p:spPr>
          <a:xfrm>
            <a:off x="914400" y="2630144"/>
            <a:ext cx="5059363" cy="2105712"/>
          </a:xfrm>
        </p:spPr>
      </p:pic>
      <p:pic>
        <p:nvPicPr>
          <p:cNvPr id="11" name="Inhaltsplatzhalter 10">
            <a:extLst>
              <a:ext uri="{FF2B5EF4-FFF2-40B4-BE49-F238E27FC236}">
                <a16:creationId xmlns:a16="http://schemas.microsoft.com/office/drawing/2014/main" id="{AF8ACEB4-C33E-8D47-E61F-B18B8C60A638}"/>
              </a:ext>
            </a:extLst>
          </p:cNvPr>
          <p:cNvPicPr>
            <a:picLocks noGrp="1" noChangeAspect="1"/>
          </p:cNvPicPr>
          <p:nvPr>
            <p:ph sz="half" idx="2"/>
          </p:nvPr>
        </p:nvPicPr>
        <p:blipFill>
          <a:blip r:embed="rId3"/>
          <a:stretch>
            <a:fillRect/>
          </a:stretch>
        </p:blipFill>
        <p:spPr>
          <a:xfrm>
            <a:off x="6202363" y="1502848"/>
            <a:ext cx="5065712" cy="4360303"/>
          </a:xfrm>
        </p:spPr>
      </p:pic>
      <p:sp>
        <p:nvSpPr>
          <p:cNvPr id="5" name="Datumsplatzhalter 4">
            <a:extLst>
              <a:ext uri="{FF2B5EF4-FFF2-40B4-BE49-F238E27FC236}">
                <a16:creationId xmlns:a16="http://schemas.microsoft.com/office/drawing/2014/main" id="{FF029F62-49C7-C4C2-45C0-8B3B7A87F550}"/>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520ACE39-D25C-775B-37B0-F2135D243F3F}"/>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97ADF732-8CB3-6306-1978-2ADA98F51212}"/>
              </a:ext>
            </a:extLst>
          </p:cNvPr>
          <p:cNvSpPr>
            <a:spLocks noGrp="1"/>
          </p:cNvSpPr>
          <p:nvPr>
            <p:ph type="sldNum" sz="quarter" idx="4"/>
          </p:nvPr>
        </p:nvSpPr>
        <p:spPr/>
        <p:txBody>
          <a:bodyPr/>
          <a:lstStyle/>
          <a:p>
            <a:fld id="{54786209-08AE-4CA1-9D59-F8323CDB3424}" type="slidenum">
              <a:rPr lang="en-IN" smtClean="0"/>
              <a:t>27</a:t>
            </a:fld>
            <a:endParaRPr lang="en-IN"/>
          </a:p>
        </p:txBody>
      </p:sp>
    </p:spTree>
    <p:extLst>
      <p:ext uri="{BB962C8B-B14F-4D97-AF65-F5344CB8AC3E}">
        <p14:creationId xmlns:p14="http://schemas.microsoft.com/office/powerpoint/2010/main" val="365404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4814D8-5933-1B74-D9BE-9A0D6B5AC1F7}"/>
              </a:ext>
            </a:extLst>
          </p:cNvPr>
          <p:cNvSpPr>
            <a:spLocks noGrp="1"/>
          </p:cNvSpPr>
          <p:nvPr>
            <p:ph type="title"/>
          </p:nvPr>
        </p:nvSpPr>
        <p:spPr/>
        <p:txBody>
          <a:bodyPr/>
          <a:lstStyle/>
          <a:p>
            <a:r>
              <a:rPr lang="en-US" b="0"/>
              <a:t>Random Forest Classifier</a:t>
            </a:r>
          </a:p>
        </p:txBody>
      </p:sp>
      <p:pic>
        <p:nvPicPr>
          <p:cNvPr id="17" name="Inhaltsplatzhalter 16">
            <a:extLst>
              <a:ext uri="{FF2B5EF4-FFF2-40B4-BE49-F238E27FC236}">
                <a16:creationId xmlns:a16="http://schemas.microsoft.com/office/drawing/2014/main" id="{FBC3DB4F-E8D6-D6AF-C40E-6A91B3CC0ACA}"/>
              </a:ext>
            </a:extLst>
          </p:cNvPr>
          <p:cNvPicPr>
            <a:picLocks noGrp="1" noChangeAspect="1"/>
          </p:cNvPicPr>
          <p:nvPr>
            <p:ph sz="half" idx="2"/>
          </p:nvPr>
        </p:nvPicPr>
        <p:blipFill>
          <a:blip r:embed="rId2"/>
          <a:stretch>
            <a:fillRect/>
          </a:stretch>
        </p:blipFill>
        <p:spPr>
          <a:xfrm>
            <a:off x="6740138" y="1381125"/>
            <a:ext cx="3990161" cy="4603750"/>
          </a:xfrm>
        </p:spPr>
      </p:pic>
      <p:sp>
        <p:nvSpPr>
          <p:cNvPr id="5" name="Datumsplatzhalter 4">
            <a:extLst>
              <a:ext uri="{FF2B5EF4-FFF2-40B4-BE49-F238E27FC236}">
                <a16:creationId xmlns:a16="http://schemas.microsoft.com/office/drawing/2014/main" id="{E4440ED9-7C48-6008-6F28-7041098AC4C0}"/>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11F0C9C8-14E4-679B-B6FA-F688272A03F6}"/>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F5BEF6E6-AAF5-6D15-9D4E-1B4806D079FC}"/>
              </a:ext>
            </a:extLst>
          </p:cNvPr>
          <p:cNvSpPr>
            <a:spLocks noGrp="1"/>
          </p:cNvSpPr>
          <p:nvPr>
            <p:ph type="sldNum" sz="quarter" idx="4"/>
          </p:nvPr>
        </p:nvSpPr>
        <p:spPr/>
        <p:txBody>
          <a:bodyPr/>
          <a:lstStyle/>
          <a:p>
            <a:fld id="{54786209-08AE-4CA1-9D59-F8323CDB3424}" type="slidenum">
              <a:rPr lang="en-IN" smtClean="0"/>
              <a:t>28</a:t>
            </a:fld>
            <a:endParaRPr lang="en-IN"/>
          </a:p>
        </p:txBody>
      </p:sp>
      <p:sp>
        <p:nvSpPr>
          <p:cNvPr id="13" name="Inhaltsplatzhalter 12">
            <a:extLst>
              <a:ext uri="{FF2B5EF4-FFF2-40B4-BE49-F238E27FC236}">
                <a16:creationId xmlns:a16="http://schemas.microsoft.com/office/drawing/2014/main" id="{B59705A4-E376-0ADE-E091-B3436596A28E}"/>
              </a:ext>
            </a:extLst>
          </p:cNvPr>
          <p:cNvSpPr>
            <a:spLocks noGrp="1"/>
          </p:cNvSpPr>
          <p:nvPr>
            <p:ph sz="half" idx="1"/>
          </p:nvPr>
        </p:nvSpPr>
        <p:spPr/>
        <p:txBody>
          <a:bodyPr/>
          <a:lstStyle/>
          <a:p>
            <a:r>
              <a:rPr lang="en-US" b="0"/>
              <a:t>Initialize superclass &amp; variables</a:t>
            </a:r>
          </a:p>
          <a:p>
            <a:r>
              <a:rPr lang="en-US" b="0"/>
              <a:t>Check if user provided a model</a:t>
            </a:r>
          </a:p>
          <a:p>
            <a:r>
              <a:rPr lang="en-US" b="0"/>
              <a:t>Create and train new model</a:t>
            </a:r>
          </a:p>
          <a:p>
            <a:r>
              <a:rPr lang="en-US" b="0"/>
              <a:t>Make predictions on training &amp; testing data</a:t>
            </a:r>
          </a:p>
          <a:p>
            <a:r>
              <a:rPr lang="en-US" b="0"/>
              <a:t>Evaluate Results</a:t>
            </a:r>
          </a:p>
          <a:p>
            <a:r>
              <a:rPr lang="en-US" b="0"/>
              <a:t>Plot results</a:t>
            </a:r>
          </a:p>
        </p:txBody>
      </p:sp>
    </p:spTree>
    <p:extLst>
      <p:ext uri="{BB962C8B-B14F-4D97-AF65-F5344CB8AC3E}">
        <p14:creationId xmlns:p14="http://schemas.microsoft.com/office/powerpoint/2010/main" val="2815663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0ABDD7-06E5-3E05-B285-9DE78FAAE46C}"/>
              </a:ext>
            </a:extLst>
          </p:cNvPr>
          <p:cNvSpPr>
            <a:spLocks noGrp="1"/>
          </p:cNvSpPr>
          <p:nvPr>
            <p:ph type="title"/>
          </p:nvPr>
        </p:nvSpPr>
        <p:spPr/>
        <p:txBody>
          <a:bodyPr/>
          <a:lstStyle/>
          <a:p>
            <a:r>
              <a:rPr lang="en-US" b="0"/>
              <a:t>Random Forest Classifier</a:t>
            </a:r>
          </a:p>
        </p:txBody>
      </p:sp>
      <p:sp>
        <p:nvSpPr>
          <p:cNvPr id="5" name="Datumsplatzhalter 4">
            <a:extLst>
              <a:ext uri="{FF2B5EF4-FFF2-40B4-BE49-F238E27FC236}">
                <a16:creationId xmlns:a16="http://schemas.microsoft.com/office/drawing/2014/main" id="{FF029F62-49C7-C4C2-45C0-8B3B7A87F550}"/>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520ACE39-D25C-775B-37B0-F2135D243F3F}"/>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97ADF732-8CB3-6306-1978-2ADA98F51212}"/>
              </a:ext>
            </a:extLst>
          </p:cNvPr>
          <p:cNvSpPr>
            <a:spLocks noGrp="1"/>
          </p:cNvSpPr>
          <p:nvPr>
            <p:ph type="sldNum" sz="quarter" idx="4"/>
          </p:nvPr>
        </p:nvSpPr>
        <p:spPr/>
        <p:txBody>
          <a:bodyPr/>
          <a:lstStyle/>
          <a:p>
            <a:fld id="{54786209-08AE-4CA1-9D59-F8323CDB3424}" type="slidenum">
              <a:rPr lang="en-IN" smtClean="0"/>
              <a:t>29</a:t>
            </a:fld>
            <a:endParaRPr lang="en-IN"/>
          </a:p>
        </p:txBody>
      </p:sp>
      <p:pic>
        <p:nvPicPr>
          <p:cNvPr id="13" name="Inhaltsplatzhalter 12">
            <a:extLst>
              <a:ext uri="{FF2B5EF4-FFF2-40B4-BE49-F238E27FC236}">
                <a16:creationId xmlns:a16="http://schemas.microsoft.com/office/drawing/2014/main" id="{C32C617F-9C0D-B981-42B5-C20C28DB84A1}"/>
              </a:ext>
            </a:extLst>
          </p:cNvPr>
          <p:cNvPicPr>
            <a:picLocks noGrp="1" noChangeAspect="1"/>
          </p:cNvPicPr>
          <p:nvPr>
            <p:ph sz="half" idx="1"/>
          </p:nvPr>
        </p:nvPicPr>
        <p:blipFill>
          <a:blip r:embed="rId2"/>
          <a:stretch>
            <a:fillRect/>
          </a:stretch>
        </p:blipFill>
        <p:spPr>
          <a:xfrm>
            <a:off x="914400" y="2360955"/>
            <a:ext cx="5059363" cy="2644089"/>
          </a:xfrm>
        </p:spPr>
      </p:pic>
      <p:pic>
        <p:nvPicPr>
          <p:cNvPr id="15" name="Inhaltsplatzhalter 14">
            <a:extLst>
              <a:ext uri="{FF2B5EF4-FFF2-40B4-BE49-F238E27FC236}">
                <a16:creationId xmlns:a16="http://schemas.microsoft.com/office/drawing/2014/main" id="{A15B0FF7-34AC-6A26-1667-F1E5CBE38E55}"/>
              </a:ext>
            </a:extLst>
          </p:cNvPr>
          <p:cNvPicPr>
            <a:picLocks noGrp="1" noChangeAspect="1"/>
          </p:cNvPicPr>
          <p:nvPr>
            <p:ph sz="half" idx="2"/>
          </p:nvPr>
        </p:nvPicPr>
        <p:blipFill>
          <a:blip r:embed="rId3"/>
          <a:stretch>
            <a:fillRect/>
          </a:stretch>
        </p:blipFill>
        <p:spPr>
          <a:xfrm>
            <a:off x="6202363" y="2241818"/>
            <a:ext cx="5065712" cy="2882364"/>
          </a:xfrm>
        </p:spPr>
      </p:pic>
    </p:spTree>
    <p:extLst>
      <p:ext uri="{BB962C8B-B14F-4D97-AF65-F5344CB8AC3E}">
        <p14:creationId xmlns:p14="http://schemas.microsoft.com/office/powerpoint/2010/main" val="96475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4AEA-FC70-1D9F-CE21-0992318FAACA}"/>
              </a:ext>
            </a:extLst>
          </p:cNvPr>
          <p:cNvSpPr>
            <a:spLocks noGrp="1"/>
          </p:cNvSpPr>
          <p:nvPr>
            <p:ph type="title"/>
          </p:nvPr>
        </p:nvSpPr>
        <p:spPr>
          <a:xfrm>
            <a:off x="924443" y="287158"/>
            <a:ext cx="10353762" cy="970450"/>
          </a:xfrm>
        </p:spPr>
        <p:txBody>
          <a:bodyPr>
            <a:normAutofit/>
          </a:bodyPr>
          <a:lstStyle/>
          <a:p>
            <a:r>
              <a:rPr lang="en-IN" sz="3800" b="0" dirty="0"/>
              <a:t>Random</a:t>
            </a:r>
            <a:r>
              <a:rPr lang="en-IN" sz="3800" b="1" dirty="0">
                <a:effectLst/>
              </a:rPr>
              <a:t> </a:t>
            </a:r>
            <a:r>
              <a:rPr lang="en-IN" sz="3800" b="0" dirty="0"/>
              <a:t>Forest: Classification &amp; Regression </a:t>
            </a:r>
          </a:p>
        </p:txBody>
      </p:sp>
      <p:sp>
        <p:nvSpPr>
          <p:cNvPr id="3" name="Content Placeholder 2">
            <a:extLst>
              <a:ext uri="{FF2B5EF4-FFF2-40B4-BE49-F238E27FC236}">
                <a16:creationId xmlns:a16="http://schemas.microsoft.com/office/drawing/2014/main" id="{120F61A8-326A-B221-22B6-A5D7AF4DBC77}"/>
              </a:ext>
            </a:extLst>
          </p:cNvPr>
          <p:cNvSpPr>
            <a:spLocks noGrp="1"/>
          </p:cNvSpPr>
          <p:nvPr>
            <p:ph idx="1"/>
          </p:nvPr>
        </p:nvSpPr>
        <p:spPr>
          <a:xfrm>
            <a:off x="949282" y="1241288"/>
            <a:ext cx="10353762" cy="4604301"/>
          </a:xfrm>
        </p:spPr>
        <p:txBody>
          <a:bodyPr/>
          <a:lstStyle/>
          <a:p>
            <a:pPr marL="36900" indent="0">
              <a:buNone/>
            </a:pPr>
            <a:endParaRPr lang="en-IN" dirty="0">
              <a:effectLst/>
            </a:endParaRPr>
          </a:p>
          <a:p>
            <a:pPr marL="36900" indent="0">
              <a:buNone/>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sp>
        <p:nvSpPr>
          <p:cNvPr id="4" name="Date Placeholder 3">
            <a:extLst>
              <a:ext uri="{FF2B5EF4-FFF2-40B4-BE49-F238E27FC236}">
                <a16:creationId xmlns:a16="http://schemas.microsoft.com/office/drawing/2014/main" id="{78DDAEC0-ADB8-DBB6-78B8-02FA056F3708}"/>
              </a:ext>
            </a:extLst>
          </p:cNvPr>
          <p:cNvSpPr>
            <a:spLocks noGrp="1"/>
          </p:cNvSpPr>
          <p:nvPr>
            <p:ph type="dt" sz="half" idx="2"/>
          </p:nvPr>
        </p:nvSpPr>
        <p:spPr>
          <a:xfrm>
            <a:off x="7678735" y="6230109"/>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D5F661-E664-4244-85E1-ECA3EC0BB71C}" type="datetime1">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20-03-2023</a:t>
            </a:fld>
            <a:endPar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5" name="Footer Placeholder 4">
            <a:extLst>
              <a:ext uri="{FF2B5EF4-FFF2-40B4-BE49-F238E27FC236}">
                <a16:creationId xmlns:a16="http://schemas.microsoft.com/office/drawing/2014/main" id="{0F514687-8944-E3E2-3569-141E80C9B22E}"/>
              </a:ext>
            </a:extLst>
          </p:cNvPr>
          <p:cNvSpPr>
            <a:spLocks noGrp="1"/>
          </p:cNvSpPr>
          <p:nvPr>
            <p:ph type="ftr" sz="quarter" idx="3"/>
          </p:nvPr>
        </p:nvSpPr>
        <p:spPr>
          <a:xfrm>
            <a:off x="913795" y="6230110"/>
            <a:ext cx="6672865"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Nnamdi </a:t>
            </a:r>
            <a:r>
              <a:rPr kumimoji="0" lang="en-IN" sz="1000" b="0" i="0" u="none" strike="noStrike" kern="1200" cap="none" spc="0" normalizeH="0" baseline="0" noProof="0" dirty="0" err="1">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Ogbonnaya</a:t>
            </a:r>
            <a:r>
              <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 </a:t>
            </a:r>
            <a:r>
              <a:rPr kumimoji="0" lang="en-IN" sz="1000" b="0" i="0" u="none" strike="noStrike" kern="1200" cap="none" spc="0" normalizeH="0" baseline="0" noProof="0" dirty="0" err="1">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Odii</a:t>
            </a:r>
            <a:r>
              <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 | Jan Schiefer | Bhagyashree Zaware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Group 3: AI based models | OOP Python for Data Science | Master Automation and IT - 2022</a:t>
            </a:r>
            <a:endPar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6" name="Slide Number Placeholder 5">
            <a:extLst>
              <a:ext uri="{FF2B5EF4-FFF2-40B4-BE49-F238E27FC236}">
                <a16:creationId xmlns:a16="http://schemas.microsoft.com/office/drawing/2014/main" id="{0B57E7AA-4352-4AB7-E564-FB80C319F006}"/>
              </a:ext>
            </a:extLst>
          </p:cNvPr>
          <p:cNvSpPr>
            <a:spLocks noGrp="1"/>
          </p:cNvSpPr>
          <p:nvPr>
            <p:ph type="sldNum" sz="quarter" idx="4"/>
          </p:nvPr>
        </p:nvSpPr>
        <p:spPr>
          <a:xfrm>
            <a:off x="10524660" y="6230109"/>
            <a:ext cx="75354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786209-08AE-4CA1-9D59-F8323CDB3424}" type="slidenum">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graphicFrame>
        <p:nvGraphicFramePr>
          <p:cNvPr id="7" name="TextBox 4">
            <a:extLst>
              <a:ext uri="{FF2B5EF4-FFF2-40B4-BE49-F238E27FC236}">
                <a16:creationId xmlns:a16="http://schemas.microsoft.com/office/drawing/2014/main" id="{E4DEAF89-87A6-9218-4EFE-225C811C5AF6}"/>
              </a:ext>
            </a:extLst>
          </p:cNvPr>
          <p:cNvGraphicFramePr/>
          <p:nvPr/>
        </p:nvGraphicFramePr>
        <p:xfrm>
          <a:off x="1096963" y="1280294"/>
          <a:ext cx="10829994" cy="46043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6095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091225-A1A6-BB30-6B46-DD0A1222AD02}"/>
              </a:ext>
            </a:extLst>
          </p:cNvPr>
          <p:cNvSpPr>
            <a:spLocks noGrp="1"/>
          </p:cNvSpPr>
          <p:nvPr>
            <p:ph type="title"/>
          </p:nvPr>
        </p:nvSpPr>
        <p:spPr/>
        <p:txBody>
          <a:bodyPr/>
          <a:lstStyle/>
          <a:p>
            <a:r>
              <a:rPr lang="en-US" b="0"/>
              <a:t>Classification – GUI / Outputs</a:t>
            </a:r>
          </a:p>
        </p:txBody>
      </p:sp>
      <p:sp>
        <p:nvSpPr>
          <p:cNvPr id="8" name="Textplatzhalter 7">
            <a:extLst>
              <a:ext uri="{FF2B5EF4-FFF2-40B4-BE49-F238E27FC236}">
                <a16:creationId xmlns:a16="http://schemas.microsoft.com/office/drawing/2014/main" id="{0B7046AC-E0CE-AF52-5B31-814B40C5B1D6}"/>
              </a:ext>
            </a:extLst>
          </p:cNvPr>
          <p:cNvSpPr>
            <a:spLocks noGrp="1"/>
          </p:cNvSpPr>
          <p:nvPr>
            <p:ph type="body" idx="1"/>
          </p:nvPr>
        </p:nvSpPr>
        <p:spPr/>
        <p:txBody>
          <a:bodyPr/>
          <a:lstStyle/>
          <a:p>
            <a:r>
              <a:rPr lang="en-US" b="0"/>
              <a:t>Neural Network</a:t>
            </a:r>
          </a:p>
        </p:txBody>
      </p:sp>
      <p:pic>
        <p:nvPicPr>
          <p:cNvPr id="15" name="Inhaltsplatzhalter 14">
            <a:extLst>
              <a:ext uri="{FF2B5EF4-FFF2-40B4-BE49-F238E27FC236}">
                <a16:creationId xmlns:a16="http://schemas.microsoft.com/office/drawing/2014/main" id="{12326AD2-B6EE-D9A4-0543-6EE4F287AE3F}"/>
              </a:ext>
            </a:extLst>
          </p:cNvPr>
          <p:cNvPicPr>
            <a:picLocks noGrp="1" noChangeAspect="1"/>
          </p:cNvPicPr>
          <p:nvPr>
            <p:ph sz="half" idx="2"/>
          </p:nvPr>
        </p:nvPicPr>
        <p:blipFill>
          <a:blip r:embed="rId2"/>
          <a:stretch>
            <a:fillRect/>
          </a:stretch>
        </p:blipFill>
        <p:spPr>
          <a:xfrm>
            <a:off x="1650272" y="2155825"/>
            <a:ext cx="3587619" cy="3635375"/>
          </a:xfrm>
        </p:spPr>
      </p:pic>
      <p:sp>
        <p:nvSpPr>
          <p:cNvPr id="10" name="Textplatzhalter 9">
            <a:extLst>
              <a:ext uri="{FF2B5EF4-FFF2-40B4-BE49-F238E27FC236}">
                <a16:creationId xmlns:a16="http://schemas.microsoft.com/office/drawing/2014/main" id="{FFCE333A-D76D-4E9F-9A09-2996647F8191}"/>
              </a:ext>
            </a:extLst>
          </p:cNvPr>
          <p:cNvSpPr>
            <a:spLocks noGrp="1"/>
          </p:cNvSpPr>
          <p:nvPr>
            <p:ph type="body" sz="quarter" idx="3"/>
          </p:nvPr>
        </p:nvSpPr>
        <p:spPr/>
        <p:txBody>
          <a:bodyPr/>
          <a:lstStyle/>
          <a:p>
            <a:r>
              <a:rPr lang="en-US" b="0"/>
              <a:t>Random Forest</a:t>
            </a:r>
          </a:p>
        </p:txBody>
      </p:sp>
      <p:pic>
        <p:nvPicPr>
          <p:cNvPr id="13" name="Inhaltsplatzhalter 12">
            <a:extLst>
              <a:ext uri="{FF2B5EF4-FFF2-40B4-BE49-F238E27FC236}">
                <a16:creationId xmlns:a16="http://schemas.microsoft.com/office/drawing/2014/main" id="{EEC850F9-9BF9-3DBD-18DE-5C141BD98F8F}"/>
              </a:ext>
            </a:extLst>
          </p:cNvPr>
          <p:cNvPicPr>
            <a:picLocks noGrp="1" noChangeAspect="1"/>
          </p:cNvPicPr>
          <p:nvPr>
            <p:ph sz="quarter" idx="4"/>
          </p:nvPr>
        </p:nvPicPr>
        <p:blipFill>
          <a:blip r:embed="rId3"/>
          <a:stretch>
            <a:fillRect/>
          </a:stretch>
        </p:blipFill>
        <p:spPr>
          <a:xfrm>
            <a:off x="6749210" y="2155825"/>
            <a:ext cx="3986305" cy="3635375"/>
          </a:xfrm>
        </p:spPr>
      </p:pic>
      <p:sp>
        <p:nvSpPr>
          <p:cNvPr id="5" name="Datumsplatzhalter 4">
            <a:extLst>
              <a:ext uri="{FF2B5EF4-FFF2-40B4-BE49-F238E27FC236}">
                <a16:creationId xmlns:a16="http://schemas.microsoft.com/office/drawing/2014/main" id="{B8B289DC-3749-83DC-9D44-D6832BA1C4E2}"/>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71B48B99-A7F5-C09B-F2A0-4F004BC5B504}"/>
              </a:ext>
            </a:extLst>
          </p:cNvPr>
          <p:cNvSpPr>
            <a:spLocks noGrp="1"/>
          </p:cNvSpPr>
          <p:nvPr>
            <p:ph type="ftr" sz="quarter" idx="11"/>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4309C996-A408-2D50-B53B-C3E4FF634D2D}"/>
              </a:ext>
            </a:extLst>
          </p:cNvPr>
          <p:cNvSpPr>
            <a:spLocks noGrp="1"/>
          </p:cNvSpPr>
          <p:nvPr>
            <p:ph type="sldNum" sz="quarter" idx="12"/>
          </p:nvPr>
        </p:nvSpPr>
        <p:spPr/>
        <p:txBody>
          <a:bodyPr/>
          <a:lstStyle/>
          <a:p>
            <a:fld id="{54786209-08AE-4CA1-9D59-F8323CDB3424}" type="slidenum">
              <a:rPr lang="en-IN" smtClean="0"/>
              <a:t>30</a:t>
            </a:fld>
            <a:endParaRPr lang="en-IN"/>
          </a:p>
        </p:txBody>
      </p:sp>
    </p:spTree>
    <p:extLst>
      <p:ext uri="{BB962C8B-B14F-4D97-AF65-F5344CB8AC3E}">
        <p14:creationId xmlns:p14="http://schemas.microsoft.com/office/powerpoint/2010/main" val="1321977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05388F79-FB05-5716-9081-7ACAE3CFF7EA}"/>
              </a:ext>
            </a:extLst>
          </p:cNvPr>
          <p:cNvSpPr>
            <a:spLocks noGrp="1"/>
          </p:cNvSpPr>
          <p:nvPr>
            <p:ph type="title"/>
          </p:nvPr>
        </p:nvSpPr>
        <p:spPr/>
        <p:txBody>
          <a:bodyPr/>
          <a:lstStyle/>
          <a:p>
            <a:r>
              <a:rPr lang="en-US" b="0" noProof="0"/>
              <a:t>Regression – Class Diagram</a:t>
            </a:r>
          </a:p>
        </p:txBody>
      </p:sp>
      <p:sp>
        <p:nvSpPr>
          <p:cNvPr id="6" name="Date Placeholder 5">
            <a:extLst>
              <a:ext uri="{FF2B5EF4-FFF2-40B4-BE49-F238E27FC236}">
                <a16:creationId xmlns:a16="http://schemas.microsoft.com/office/drawing/2014/main" id="{726AB90E-FC35-CA26-1930-944014DCD28D}"/>
              </a:ext>
            </a:extLst>
          </p:cNvPr>
          <p:cNvSpPr>
            <a:spLocks noGrp="1"/>
          </p:cNvSpPr>
          <p:nvPr>
            <p:ph type="dt" sz="half" idx="2"/>
          </p:nvPr>
        </p:nvSpPr>
        <p:spPr/>
        <p:txBody>
          <a:bodyPr/>
          <a:lstStyle/>
          <a:p>
            <a:fld id="{0F6C1A54-244E-417E-8FEB-5F9F613D4903}" type="datetime1">
              <a:rPr lang="en-IN" smtClean="0"/>
              <a:t>20-03-2023</a:t>
            </a:fld>
            <a:endParaRPr lang="en-IN"/>
          </a:p>
        </p:txBody>
      </p:sp>
      <p:sp>
        <p:nvSpPr>
          <p:cNvPr id="5" name="Footer Placeholder 4">
            <a:extLst>
              <a:ext uri="{FF2B5EF4-FFF2-40B4-BE49-F238E27FC236}">
                <a16:creationId xmlns:a16="http://schemas.microsoft.com/office/drawing/2014/main" id="{0E6F3312-3ECD-D96A-C0F4-057E3D3814AD}"/>
              </a:ext>
            </a:extLst>
          </p:cNvPr>
          <p:cNvSpPr>
            <a:spLocks noGrp="1"/>
          </p:cNvSpPr>
          <p:nvPr>
            <p:ph type="ftr" sz="quarter" idx="3"/>
          </p:nvPr>
        </p:nvSpPr>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Zaware </a:t>
            </a:r>
          </a:p>
          <a:p>
            <a:r>
              <a:rPr lang="en-IN">
                <a:latin typeface="Lato"/>
                <a:ea typeface="Lato"/>
                <a:cs typeface="Lato"/>
                <a:sym typeface="Lato"/>
              </a:rPr>
              <a:t>Group 3: AI based models | OOP Python for Data Science | Master Automation and IT - 2022</a:t>
            </a:r>
            <a:endParaRPr lang="en-IN"/>
          </a:p>
        </p:txBody>
      </p:sp>
      <p:sp>
        <p:nvSpPr>
          <p:cNvPr id="7" name="Slide Number Placeholder 6">
            <a:extLst>
              <a:ext uri="{FF2B5EF4-FFF2-40B4-BE49-F238E27FC236}">
                <a16:creationId xmlns:a16="http://schemas.microsoft.com/office/drawing/2014/main" id="{200C732A-7240-AD4E-509E-2203C78523D9}"/>
              </a:ext>
            </a:extLst>
          </p:cNvPr>
          <p:cNvSpPr>
            <a:spLocks noGrp="1"/>
          </p:cNvSpPr>
          <p:nvPr>
            <p:ph type="sldNum" sz="quarter" idx="4"/>
          </p:nvPr>
        </p:nvSpPr>
        <p:spPr/>
        <p:txBody>
          <a:bodyPr/>
          <a:lstStyle/>
          <a:p>
            <a:fld id="{54786209-08AE-4CA1-9D59-F8323CDB3424}" type="slidenum">
              <a:rPr lang="en-IN" smtClean="0"/>
              <a:t>31</a:t>
            </a:fld>
            <a:endParaRPr lang="en-IN"/>
          </a:p>
        </p:txBody>
      </p:sp>
      <p:pic>
        <p:nvPicPr>
          <p:cNvPr id="9" name="Inhaltsplatzhalter 8" descr="Ein Bild, das Tisch enthält.&#10;&#10;Automatisch generierte Beschreibung">
            <a:extLst>
              <a:ext uri="{FF2B5EF4-FFF2-40B4-BE49-F238E27FC236}">
                <a16:creationId xmlns:a16="http://schemas.microsoft.com/office/drawing/2014/main" id="{3160BFA6-14E0-A522-7B9C-D914F56940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21" y="1370013"/>
            <a:ext cx="6789432" cy="4603750"/>
          </a:xfrm>
        </p:spPr>
      </p:pic>
    </p:spTree>
    <p:extLst>
      <p:ext uri="{BB962C8B-B14F-4D97-AF65-F5344CB8AC3E}">
        <p14:creationId xmlns:p14="http://schemas.microsoft.com/office/powerpoint/2010/main" val="1489343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nhaltsplatzhalter 14">
            <a:extLst>
              <a:ext uri="{FF2B5EF4-FFF2-40B4-BE49-F238E27FC236}">
                <a16:creationId xmlns:a16="http://schemas.microsoft.com/office/drawing/2014/main" id="{4763B05E-1064-C19C-7835-E87F7B6CE7E5}"/>
              </a:ext>
            </a:extLst>
          </p:cNvPr>
          <p:cNvPicPr>
            <a:picLocks noGrp="1" noChangeAspect="1"/>
          </p:cNvPicPr>
          <p:nvPr>
            <p:ph sz="half" idx="2"/>
          </p:nvPr>
        </p:nvPicPr>
        <p:blipFill>
          <a:blip r:embed="rId2"/>
          <a:stretch>
            <a:fillRect/>
          </a:stretch>
        </p:blipFill>
        <p:spPr>
          <a:xfrm>
            <a:off x="6514325" y="1381125"/>
            <a:ext cx="4441788" cy="4603750"/>
          </a:xfrm>
        </p:spPr>
      </p:pic>
      <p:sp>
        <p:nvSpPr>
          <p:cNvPr id="2" name="Titel 1">
            <a:extLst>
              <a:ext uri="{FF2B5EF4-FFF2-40B4-BE49-F238E27FC236}">
                <a16:creationId xmlns:a16="http://schemas.microsoft.com/office/drawing/2014/main" id="{993718E0-35C2-3973-9A79-47255C04D96E}"/>
              </a:ext>
            </a:extLst>
          </p:cNvPr>
          <p:cNvSpPr>
            <a:spLocks noGrp="1"/>
          </p:cNvSpPr>
          <p:nvPr>
            <p:ph type="title"/>
          </p:nvPr>
        </p:nvSpPr>
        <p:spPr/>
        <p:txBody>
          <a:bodyPr/>
          <a:lstStyle/>
          <a:p>
            <a:r>
              <a:rPr lang="en-US" b="0" noProof="0"/>
              <a:t>Regression - Data</a:t>
            </a:r>
          </a:p>
        </p:txBody>
      </p:sp>
      <p:sp>
        <p:nvSpPr>
          <p:cNvPr id="7" name="Inhaltsplatzhalter 6">
            <a:extLst>
              <a:ext uri="{FF2B5EF4-FFF2-40B4-BE49-F238E27FC236}">
                <a16:creationId xmlns:a16="http://schemas.microsoft.com/office/drawing/2014/main" id="{9A49FC4B-62A3-CED2-7976-1CBEB4D26BA8}"/>
              </a:ext>
            </a:extLst>
          </p:cNvPr>
          <p:cNvSpPr>
            <a:spLocks noGrp="1"/>
          </p:cNvSpPr>
          <p:nvPr>
            <p:ph sz="half" idx="1"/>
          </p:nvPr>
        </p:nvSpPr>
        <p:spPr/>
        <p:txBody>
          <a:bodyPr/>
          <a:lstStyle/>
          <a:p>
            <a:r>
              <a:rPr lang="en-US" b="0" noProof="0"/>
              <a:t>Handles all In- and Outputs</a:t>
            </a:r>
          </a:p>
          <a:p>
            <a:r>
              <a:rPr lang="en-US" b="0" noProof="0"/>
              <a:t>Only required variable: data</a:t>
            </a:r>
          </a:p>
          <a:p>
            <a:endParaRPr lang="en-US" b="0" noProof="0"/>
          </a:p>
          <a:p>
            <a:r>
              <a:rPr lang="en-US" b="0" noProof="0"/>
              <a:t>User inputs</a:t>
            </a:r>
          </a:p>
          <a:p>
            <a:endParaRPr lang="en-US" b="0" noProof="0"/>
          </a:p>
          <a:p>
            <a:endParaRPr lang="en-US" b="0" noProof="0"/>
          </a:p>
          <a:p>
            <a:r>
              <a:rPr lang="en-US" b="0" noProof="0"/>
              <a:t>Trained model for the user to download</a:t>
            </a:r>
          </a:p>
          <a:p>
            <a:endParaRPr lang="en-US" b="0" noProof="0"/>
          </a:p>
          <a:p>
            <a:r>
              <a:rPr lang="en-US" b="0" noProof="0"/>
              <a:t>Output plots</a:t>
            </a:r>
          </a:p>
          <a:p>
            <a:r>
              <a:rPr lang="en-US" b="0" noProof="0"/>
              <a:t>Text based results</a:t>
            </a:r>
          </a:p>
        </p:txBody>
      </p:sp>
      <p:sp>
        <p:nvSpPr>
          <p:cNvPr id="4" name="Datumsplatzhalter 3">
            <a:extLst>
              <a:ext uri="{FF2B5EF4-FFF2-40B4-BE49-F238E27FC236}">
                <a16:creationId xmlns:a16="http://schemas.microsoft.com/office/drawing/2014/main" id="{9D188F95-446F-0177-5F93-C623835DF425}"/>
              </a:ext>
            </a:extLst>
          </p:cNvPr>
          <p:cNvSpPr>
            <a:spLocks noGrp="1"/>
          </p:cNvSpPr>
          <p:nvPr>
            <p:ph type="dt" sz="half" idx="10"/>
          </p:nvPr>
        </p:nvSpPr>
        <p:spPr/>
        <p:txBody>
          <a:bodyPr/>
          <a:lstStyle/>
          <a:p>
            <a:fld id="{E58EE9DF-DFEC-4B0A-9133-9BFD7477FB6B}" type="datetime1">
              <a:rPr lang="en-IN" smtClean="0"/>
              <a:t>20-03-2023</a:t>
            </a:fld>
            <a:endParaRPr lang="en-IN"/>
          </a:p>
        </p:txBody>
      </p:sp>
      <p:sp>
        <p:nvSpPr>
          <p:cNvPr id="5" name="Fußzeilenplatzhalter 4">
            <a:extLst>
              <a:ext uri="{FF2B5EF4-FFF2-40B4-BE49-F238E27FC236}">
                <a16:creationId xmlns:a16="http://schemas.microsoft.com/office/drawing/2014/main" id="{81657828-7AC3-E9C6-6F30-4E3709737F3F}"/>
              </a:ext>
            </a:extLst>
          </p:cNvPr>
          <p:cNvSpPr>
            <a:spLocks noGrp="1"/>
          </p:cNvSpPr>
          <p:nvPr>
            <p:ph type="ftr" sz="quarter" idx="3"/>
          </p:nvPr>
        </p:nvSpPr>
        <p:spPr/>
        <p:txBody>
          <a:bodyPr/>
          <a:lstStyle/>
          <a:p>
            <a:r>
              <a:rPr lang="en-IN">
                <a:latin typeface="Lato"/>
                <a:ea typeface="Lato"/>
                <a:cs typeface="Lato"/>
                <a:sym typeface="Lato"/>
              </a:rPr>
              <a:t>Nnamdi </a:t>
            </a:r>
            <a:r>
              <a:rPr lang="en-IN" err="1">
                <a:latin typeface="Lato"/>
                <a:ea typeface="Lato"/>
                <a:cs typeface="Lato"/>
                <a:sym typeface="Lato"/>
              </a:rPr>
              <a:t>Ogbonnaya</a:t>
            </a:r>
            <a:r>
              <a:rPr lang="en-IN">
                <a:latin typeface="Lato"/>
                <a:ea typeface="Lato"/>
                <a:cs typeface="Lato"/>
                <a:sym typeface="Lato"/>
              </a:rPr>
              <a:t> </a:t>
            </a:r>
            <a:r>
              <a:rPr lang="en-IN" err="1">
                <a:latin typeface="Lato"/>
                <a:ea typeface="Lato"/>
                <a:cs typeface="Lato"/>
                <a:sym typeface="Lato"/>
              </a:rPr>
              <a:t>Odii</a:t>
            </a:r>
            <a:r>
              <a:rPr lang="en-IN">
                <a:latin typeface="Lato"/>
                <a:ea typeface="Lato"/>
                <a:cs typeface="Lato"/>
                <a:sym typeface="Lato"/>
              </a:rPr>
              <a:t> | Jan Schiefer | Bhagyashree </a:t>
            </a:r>
            <a:r>
              <a:rPr lang="en-IN" err="1">
                <a:latin typeface="Lato"/>
                <a:ea typeface="Lato"/>
                <a:cs typeface="Lato"/>
                <a:sym typeface="Lato"/>
              </a:rPr>
              <a:t>Zaware</a:t>
            </a:r>
            <a:r>
              <a:rPr lang="en-IN">
                <a:latin typeface="Lato"/>
                <a:ea typeface="Lato"/>
                <a:cs typeface="Lato"/>
                <a:sym typeface="Lato"/>
              </a:rPr>
              <a:t>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6" name="Foliennummernplatzhalter 5">
            <a:extLst>
              <a:ext uri="{FF2B5EF4-FFF2-40B4-BE49-F238E27FC236}">
                <a16:creationId xmlns:a16="http://schemas.microsoft.com/office/drawing/2014/main" id="{E1749C4D-01E0-CD62-CDD4-86F213845659}"/>
              </a:ext>
            </a:extLst>
          </p:cNvPr>
          <p:cNvSpPr>
            <a:spLocks noGrp="1"/>
          </p:cNvSpPr>
          <p:nvPr>
            <p:ph type="sldNum" sz="quarter" idx="4"/>
          </p:nvPr>
        </p:nvSpPr>
        <p:spPr/>
        <p:txBody>
          <a:bodyPr/>
          <a:lstStyle/>
          <a:p>
            <a:fld id="{54786209-08AE-4CA1-9D59-F8323CDB3424}" type="slidenum">
              <a:rPr lang="en-IN" smtClean="0"/>
              <a:t>32</a:t>
            </a:fld>
            <a:endParaRPr lang="en-IN"/>
          </a:p>
        </p:txBody>
      </p:sp>
      <p:sp>
        <p:nvSpPr>
          <p:cNvPr id="12" name="Geschweifte Klammer links 11">
            <a:extLst>
              <a:ext uri="{FF2B5EF4-FFF2-40B4-BE49-F238E27FC236}">
                <a16:creationId xmlns:a16="http://schemas.microsoft.com/office/drawing/2014/main" id="{746170A7-C21D-F00D-985D-E17E79DEE070}"/>
              </a:ext>
            </a:extLst>
          </p:cNvPr>
          <p:cNvSpPr/>
          <p:nvPr/>
        </p:nvSpPr>
        <p:spPr>
          <a:xfrm>
            <a:off x="5836023" y="1842267"/>
            <a:ext cx="864454" cy="2095800"/>
          </a:xfrm>
          <a:prstGeom prst="leftBrace">
            <a:avLst>
              <a:gd name="adj1" fmla="val 8333"/>
              <a:gd name="adj2" fmla="val 4678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Geschweifte Klammer links 12">
            <a:extLst>
              <a:ext uri="{FF2B5EF4-FFF2-40B4-BE49-F238E27FC236}">
                <a16:creationId xmlns:a16="http://schemas.microsoft.com/office/drawing/2014/main" id="{6536B584-B1A7-D8EB-B35C-31C1D53C0092}"/>
              </a:ext>
            </a:extLst>
          </p:cNvPr>
          <p:cNvSpPr/>
          <p:nvPr/>
        </p:nvSpPr>
        <p:spPr>
          <a:xfrm>
            <a:off x="6007135" y="4482059"/>
            <a:ext cx="739447" cy="727716"/>
          </a:xfrm>
          <a:prstGeom prst="leftBrace">
            <a:avLst>
              <a:gd name="adj1" fmla="val 8333"/>
              <a:gd name="adj2" fmla="val 6001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Gerader Verbinder 17">
            <a:extLst>
              <a:ext uri="{FF2B5EF4-FFF2-40B4-BE49-F238E27FC236}">
                <a16:creationId xmlns:a16="http://schemas.microsoft.com/office/drawing/2014/main" id="{F6073751-9D80-BAF3-0427-C12D75649290}"/>
              </a:ext>
            </a:extLst>
          </p:cNvPr>
          <p:cNvCxnSpPr>
            <a:cxnSpLocks/>
            <a:stCxn id="12" idx="1"/>
          </p:cNvCxnSpPr>
          <p:nvPr/>
        </p:nvCxnSpPr>
        <p:spPr>
          <a:xfrm flipH="1">
            <a:off x="2747042" y="2822787"/>
            <a:ext cx="3088981" cy="1010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54CECE54-3122-B03C-30DB-00F9BEFC519B}"/>
              </a:ext>
            </a:extLst>
          </p:cNvPr>
          <p:cNvCxnSpPr>
            <a:cxnSpLocks/>
          </p:cNvCxnSpPr>
          <p:nvPr/>
        </p:nvCxnSpPr>
        <p:spPr>
          <a:xfrm flipV="1">
            <a:off x="5651607" y="4144415"/>
            <a:ext cx="948978" cy="1010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Geschweifte Klammer links 22">
            <a:extLst>
              <a:ext uri="{FF2B5EF4-FFF2-40B4-BE49-F238E27FC236}">
                <a16:creationId xmlns:a16="http://schemas.microsoft.com/office/drawing/2014/main" id="{442AC9B3-BB30-8991-1017-F5DD0DA199E1}"/>
              </a:ext>
            </a:extLst>
          </p:cNvPr>
          <p:cNvSpPr/>
          <p:nvPr/>
        </p:nvSpPr>
        <p:spPr>
          <a:xfrm>
            <a:off x="6052974" y="5366678"/>
            <a:ext cx="547611" cy="617562"/>
          </a:xfrm>
          <a:prstGeom prst="leftBrace">
            <a:avLst>
              <a:gd name="adj1" fmla="val 8333"/>
              <a:gd name="adj2" fmla="val 4543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Gerader Verbinder 24">
            <a:extLst>
              <a:ext uri="{FF2B5EF4-FFF2-40B4-BE49-F238E27FC236}">
                <a16:creationId xmlns:a16="http://schemas.microsoft.com/office/drawing/2014/main" id="{B86717FD-ADD9-513D-EEEC-B68E18174F31}"/>
              </a:ext>
            </a:extLst>
          </p:cNvPr>
          <p:cNvCxnSpPr>
            <a:cxnSpLocks/>
            <a:stCxn id="13" idx="1"/>
          </p:cNvCxnSpPr>
          <p:nvPr/>
        </p:nvCxnSpPr>
        <p:spPr>
          <a:xfrm flipH="1">
            <a:off x="2850776" y="4918805"/>
            <a:ext cx="3156359" cy="2064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7A30B8A-DF8A-2062-6930-D11D0965B7B0}"/>
              </a:ext>
            </a:extLst>
          </p:cNvPr>
          <p:cNvCxnSpPr>
            <a:cxnSpLocks/>
            <a:stCxn id="23" idx="1"/>
          </p:cNvCxnSpPr>
          <p:nvPr/>
        </p:nvCxnSpPr>
        <p:spPr>
          <a:xfrm flipH="1" flipV="1">
            <a:off x="3311818" y="5577570"/>
            <a:ext cx="2741156" cy="6971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894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65C915-A8B1-48F6-A5FA-652875AAEB6E}"/>
              </a:ext>
            </a:extLst>
          </p:cNvPr>
          <p:cNvSpPr>
            <a:spLocks noGrp="1"/>
          </p:cNvSpPr>
          <p:nvPr>
            <p:ph type="title"/>
          </p:nvPr>
        </p:nvSpPr>
        <p:spPr/>
        <p:txBody>
          <a:bodyPr/>
          <a:lstStyle/>
          <a:p>
            <a:r>
              <a:rPr lang="en-US" b="0"/>
              <a:t>Regression – GUI / Inputs</a:t>
            </a:r>
          </a:p>
        </p:txBody>
      </p:sp>
      <p:pic>
        <p:nvPicPr>
          <p:cNvPr id="13" name="Inhaltsplatzhalter 12">
            <a:extLst>
              <a:ext uri="{FF2B5EF4-FFF2-40B4-BE49-F238E27FC236}">
                <a16:creationId xmlns:a16="http://schemas.microsoft.com/office/drawing/2014/main" id="{9DE02C9A-9569-8D3D-43C6-295D2A62BB11}"/>
              </a:ext>
            </a:extLst>
          </p:cNvPr>
          <p:cNvPicPr>
            <a:picLocks noGrp="1" noChangeAspect="1"/>
          </p:cNvPicPr>
          <p:nvPr>
            <p:ph sz="half" idx="2"/>
          </p:nvPr>
        </p:nvPicPr>
        <p:blipFill>
          <a:blip r:embed="rId2"/>
          <a:stretch>
            <a:fillRect/>
          </a:stretch>
        </p:blipFill>
        <p:spPr>
          <a:xfrm>
            <a:off x="1620554" y="2155825"/>
            <a:ext cx="3647054" cy="3635375"/>
          </a:xfrm>
        </p:spPr>
      </p:pic>
      <p:sp>
        <p:nvSpPr>
          <p:cNvPr id="10" name="Textplatzhalter 9">
            <a:extLst>
              <a:ext uri="{FF2B5EF4-FFF2-40B4-BE49-F238E27FC236}">
                <a16:creationId xmlns:a16="http://schemas.microsoft.com/office/drawing/2014/main" id="{D4AC6B4C-B10F-941F-EC64-4004867B7EC9}"/>
              </a:ext>
            </a:extLst>
          </p:cNvPr>
          <p:cNvSpPr>
            <a:spLocks noGrp="1"/>
          </p:cNvSpPr>
          <p:nvPr>
            <p:ph type="body" sz="quarter" idx="3"/>
          </p:nvPr>
        </p:nvSpPr>
        <p:spPr/>
        <p:txBody>
          <a:bodyPr/>
          <a:lstStyle/>
          <a:p>
            <a:r>
              <a:rPr lang="en-US" b="0"/>
              <a:t>Random Forest</a:t>
            </a:r>
          </a:p>
        </p:txBody>
      </p:sp>
      <p:pic>
        <p:nvPicPr>
          <p:cNvPr id="17" name="Inhaltsplatzhalter 16">
            <a:extLst>
              <a:ext uri="{FF2B5EF4-FFF2-40B4-BE49-F238E27FC236}">
                <a16:creationId xmlns:a16="http://schemas.microsoft.com/office/drawing/2014/main" id="{A806343B-0B86-6377-AD22-B72757DE3657}"/>
              </a:ext>
            </a:extLst>
          </p:cNvPr>
          <p:cNvPicPr>
            <a:picLocks noGrp="1" noChangeAspect="1"/>
          </p:cNvPicPr>
          <p:nvPr>
            <p:ph sz="quarter" idx="4"/>
          </p:nvPr>
        </p:nvPicPr>
        <p:blipFill>
          <a:blip r:embed="rId3"/>
          <a:stretch>
            <a:fillRect/>
          </a:stretch>
        </p:blipFill>
        <p:spPr>
          <a:xfrm>
            <a:off x="6294438" y="2958615"/>
            <a:ext cx="4895850" cy="2029794"/>
          </a:xfrm>
        </p:spPr>
      </p:pic>
      <p:sp>
        <p:nvSpPr>
          <p:cNvPr id="5" name="Datumsplatzhalter 4">
            <a:extLst>
              <a:ext uri="{FF2B5EF4-FFF2-40B4-BE49-F238E27FC236}">
                <a16:creationId xmlns:a16="http://schemas.microsoft.com/office/drawing/2014/main" id="{FF6BA2B3-3916-58CB-43DA-63300E56731E}"/>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CAE285EE-689B-6719-296D-27B9BC5BEB02}"/>
              </a:ext>
            </a:extLst>
          </p:cNvPr>
          <p:cNvSpPr>
            <a:spLocks noGrp="1"/>
          </p:cNvSpPr>
          <p:nvPr>
            <p:ph type="ftr" sz="quarter" idx="11"/>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AA556CF6-9C48-C9F6-97A4-8976EF0FCC2A}"/>
              </a:ext>
            </a:extLst>
          </p:cNvPr>
          <p:cNvSpPr>
            <a:spLocks noGrp="1"/>
          </p:cNvSpPr>
          <p:nvPr>
            <p:ph type="sldNum" sz="quarter" idx="12"/>
          </p:nvPr>
        </p:nvSpPr>
        <p:spPr/>
        <p:txBody>
          <a:bodyPr/>
          <a:lstStyle/>
          <a:p>
            <a:fld id="{54786209-08AE-4CA1-9D59-F8323CDB3424}" type="slidenum">
              <a:rPr lang="en-IN" smtClean="0"/>
              <a:t>33</a:t>
            </a:fld>
            <a:endParaRPr lang="en-IN"/>
          </a:p>
        </p:txBody>
      </p:sp>
      <p:sp>
        <p:nvSpPr>
          <p:cNvPr id="15" name="Textplatzhalter 14">
            <a:extLst>
              <a:ext uri="{FF2B5EF4-FFF2-40B4-BE49-F238E27FC236}">
                <a16:creationId xmlns:a16="http://schemas.microsoft.com/office/drawing/2014/main" id="{029E8CB0-BCC7-BE2E-E4AE-041B5D64A738}"/>
              </a:ext>
            </a:extLst>
          </p:cNvPr>
          <p:cNvSpPr>
            <a:spLocks noGrp="1"/>
          </p:cNvSpPr>
          <p:nvPr>
            <p:ph type="body" idx="1"/>
          </p:nvPr>
        </p:nvSpPr>
        <p:spPr/>
        <p:txBody>
          <a:bodyPr/>
          <a:lstStyle/>
          <a:p>
            <a:r>
              <a:rPr lang="en-US" b="0"/>
              <a:t>Neural Network</a:t>
            </a:r>
          </a:p>
        </p:txBody>
      </p:sp>
    </p:spTree>
    <p:extLst>
      <p:ext uri="{BB962C8B-B14F-4D97-AF65-F5344CB8AC3E}">
        <p14:creationId xmlns:p14="http://schemas.microsoft.com/office/powerpoint/2010/main" val="223013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5687D1-F9C1-6D38-271A-396E3C7510A9}"/>
              </a:ext>
            </a:extLst>
          </p:cNvPr>
          <p:cNvSpPr>
            <a:spLocks noGrp="1"/>
          </p:cNvSpPr>
          <p:nvPr>
            <p:ph type="title"/>
          </p:nvPr>
        </p:nvSpPr>
        <p:spPr/>
        <p:txBody>
          <a:bodyPr/>
          <a:lstStyle/>
          <a:p>
            <a:r>
              <a:rPr lang="en-US" b="0" noProof="0"/>
              <a:t>Regression Superclass</a:t>
            </a:r>
          </a:p>
        </p:txBody>
      </p:sp>
      <p:sp>
        <p:nvSpPr>
          <p:cNvPr id="3" name="Inhaltsplatzhalter 2">
            <a:extLst>
              <a:ext uri="{FF2B5EF4-FFF2-40B4-BE49-F238E27FC236}">
                <a16:creationId xmlns:a16="http://schemas.microsoft.com/office/drawing/2014/main" id="{8023F918-9BE5-0F69-D590-BEC2144C56EE}"/>
              </a:ext>
            </a:extLst>
          </p:cNvPr>
          <p:cNvSpPr>
            <a:spLocks noGrp="1"/>
          </p:cNvSpPr>
          <p:nvPr>
            <p:ph sz="half" idx="1"/>
          </p:nvPr>
        </p:nvSpPr>
        <p:spPr/>
        <p:txBody>
          <a:bodyPr/>
          <a:lstStyle/>
          <a:p>
            <a:r>
              <a:rPr lang="en-US" b="0" noProof="0"/>
              <a:t>Initializes needed variables</a:t>
            </a:r>
          </a:p>
          <a:p>
            <a:r>
              <a:rPr lang="en-US" b="0"/>
              <a:t>Converts datetime data into year, month, day, hour, minute if possible</a:t>
            </a:r>
          </a:p>
          <a:p>
            <a:r>
              <a:rPr lang="en-US" b="0"/>
              <a:t>Scales the data (if the user selected it)</a:t>
            </a:r>
          </a:p>
          <a:p>
            <a:r>
              <a:rPr lang="en-US" b="0" noProof="0"/>
              <a:t>Splits Data into Features and Target</a:t>
            </a:r>
            <a:endParaRPr lang="en-US" b="0"/>
          </a:p>
          <a:p>
            <a:r>
              <a:rPr lang="en-US" b="0" noProof="0"/>
              <a:t>Includes method for </a:t>
            </a:r>
            <a:r>
              <a:rPr lang="en-US" b="0"/>
              <a:t>generating result string</a:t>
            </a:r>
          </a:p>
          <a:p>
            <a:r>
              <a:rPr lang="en-US" b="0" noProof="0"/>
              <a:t>Includes method to </a:t>
            </a:r>
            <a:r>
              <a:rPr lang="en-US" b="0"/>
              <a:t>plot prediction graphs</a:t>
            </a:r>
            <a:endParaRPr lang="en-US" b="0" noProof="0"/>
          </a:p>
        </p:txBody>
      </p:sp>
      <p:pic>
        <p:nvPicPr>
          <p:cNvPr id="9" name="Inhaltsplatzhalter 8">
            <a:extLst>
              <a:ext uri="{FF2B5EF4-FFF2-40B4-BE49-F238E27FC236}">
                <a16:creationId xmlns:a16="http://schemas.microsoft.com/office/drawing/2014/main" id="{95D081E6-0ED4-0314-A794-87CD9DBD44A3}"/>
              </a:ext>
            </a:extLst>
          </p:cNvPr>
          <p:cNvPicPr>
            <a:picLocks noGrp="1" noChangeAspect="1"/>
          </p:cNvPicPr>
          <p:nvPr>
            <p:ph sz="half" idx="2"/>
          </p:nvPr>
        </p:nvPicPr>
        <p:blipFill>
          <a:blip r:embed="rId2"/>
          <a:stretch>
            <a:fillRect/>
          </a:stretch>
        </p:blipFill>
        <p:spPr>
          <a:xfrm>
            <a:off x="6202363" y="1825133"/>
            <a:ext cx="5065712" cy="3715734"/>
          </a:xfrm>
        </p:spPr>
      </p:pic>
      <p:sp>
        <p:nvSpPr>
          <p:cNvPr id="5" name="Datumsplatzhalter 4">
            <a:extLst>
              <a:ext uri="{FF2B5EF4-FFF2-40B4-BE49-F238E27FC236}">
                <a16:creationId xmlns:a16="http://schemas.microsoft.com/office/drawing/2014/main" id="{81483E0A-F742-5966-83ED-FFF25AA491E5}"/>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68C027EE-5B56-43A7-E630-80AEFBC6CB22}"/>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777B5A67-84D9-413D-6A0C-78E311DF4E12}"/>
              </a:ext>
            </a:extLst>
          </p:cNvPr>
          <p:cNvSpPr>
            <a:spLocks noGrp="1"/>
          </p:cNvSpPr>
          <p:nvPr>
            <p:ph type="sldNum" sz="quarter" idx="4"/>
          </p:nvPr>
        </p:nvSpPr>
        <p:spPr/>
        <p:txBody>
          <a:bodyPr/>
          <a:lstStyle/>
          <a:p>
            <a:fld id="{54786209-08AE-4CA1-9D59-F8323CDB3424}" type="slidenum">
              <a:rPr lang="en-IN" smtClean="0"/>
              <a:t>34</a:t>
            </a:fld>
            <a:endParaRPr lang="en-IN"/>
          </a:p>
        </p:txBody>
      </p:sp>
    </p:spTree>
    <p:extLst>
      <p:ext uri="{BB962C8B-B14F-4D97-AF65-F5344CB8AC3E}">
        <p14:creationId xmlns:p14="http://schemas.microsoft.com/office/powerpoint/2010/main" val="567366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21289B-FBC4-B137-5E65-17E8231C1B3A}"/>
              </a:ext>
            </a:extLst>
          </p:cNvPr>
          <p:cNvSpPr>
            <a:spLocks noGrp="1"/>
          </p:cNvSpPr>
          <p:nvPr>
            <p:ph type="title"/>
          </p:nvPr>
        </p:nvSpPr>
        <p:spPr/>
        <p:txBody>
          <a:bodyPr/>
          <a:lstStyle/>
          <a:p>
            <a:r>
              <a:rPr lang="en-US" b="0" noProof="0"/>
              <a:t>Regression Superclass</a:t>
            </a:r>
            <a:endParaRPr lang="en-US"/>
          </a:p>
        </p:txBody>
      </p:sp>
      <p:pic>
        <p:nvPicPr>
          <p:cNvPr id="9" name="Inhaltsplatzhalter 8">
            <a:extLst>
              <a:ext uri="{FF2B5EF4-FFF2-40B4-BE49-F238E27FC236}">
                <a16:creationId xmlns:a16="http://schemas.microsoft.com/office/drawing/2014/main" id="{EB810107-699D-A381-A2B4-91932E75E51F}"/>
              </a:ext>
            </a:extLst>
          </p:cNvPr>
          <p:cNvPicPr>
            <a:picLocks noGrp="1" noChangeAspect="1"/>
          </p:cNvPicPr>
          <p:nvPr>
            <p:ph sz="half" idx="1"/>
          </p:nvPr>
        </p:nvPicPr>
        <p:blipFill>
          <a:blip r:embed="rId2"/>
          <a:stretch>
            <a:fillRect/>
          </a:stretch>
        </p:blipFill>
        <p:spPr>
          <a:xfrm>
            <a:off x="1768294" y="1381125"/>
            <a:ext cx="3351575" cy="4603750"/>
          </a:xfrm>
        </p:spPr>
      </p:pic>
      <p:pic>
        <p:nvPicPr>
          <p:cNvPr id="11" name="Inhaltsplatzhalter 10">
            <a:extLst>
              <a:ext uri="{FF2B5EF4-FFF2-40B4-BE49-F238E27FC236}">
                <a16:creationId xmlns:a16="http://schemas.microsoft.com/office/drawing/2014/main" id="{9096ABC7-7056-62D4-4089-04F7FA767C1D}"/>
              </a:ext>
            </a:extLst>
          </p:cNvPr>
          <p:cNvPicPr>
            <a:picLocks noGrp="1" noChangeAspect="1"/>
          </p:cNvPicPr>
          <p:nvPr>
            <p:ph sz="half" idx="2"/>
          </p:nvPr>
        </p:nvPicPr>
        <p:blipFill>
          <a:blip r:embed="rId3"/>
          <a:stretch>
            <a:fillRect/>
          </a:stretch>
        </p:blipFill>
        <p:spPr>
          <a:xfrm>
            <a:off x="6202363" y="2298793"/>
            <a:ext cx="5065712" cy="2768414"/>
          </a:xfrm>
        </p:spPr>
      </p:pic>
      <p:sp>
        <p:nvSpPr>
          <p:cNvPr id="5" name="Datumsplatzhalter 4">
            <a:extLst>
              <a:ext uri="{FF2B5EF4-FFF2-40B4-BE49-F238E27FC236}">
                <a16:creationId xmlns:a16="http://schemas.microsoft.com/office/drawing/2014/main" id="{4B5C5600-D426-2B17-C601-F7C536357226}"/>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DC3F5A05-F308-C7BA-4B8B-611E32EFA6F0}"/>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E4553CD3-87EF-39F4-3C7D-74764BAA7E8A}"/>
              </a:ext>
            </a:extLst>
          </p:cNvPr>
          <p:cNvSpPr>
            <a:spLocks noGrp="1"/>
          </p:cNvSpPr>
          <p:nvPr>
            <p:ph type="sldNum" sz="quarter" idx="4"/>
          </p:nvPr>
        </p:nvSpPr>
        <p:spPr/>
        <p:txBody>
          <a:bodyPr/>
          <a:lstStyle/>
          <a:p>
            <a:fld id="{54786209-08AE-4CA1-9D59-F8323CDB3424}" type="slidenum">
              <a:rPr lang="en-IN" smtClean="0"/>
              <a:t>35</a:t>
            </a:fld>
            <a:endParaRPr lang="en-IN"/>
          </a:p>
        </p:txBody>
      </p:sp>
    </p:spTree>
    <p:extLst>
      <p:ext uri="{BB962C8B-B14F-4D97-AF65-F5344CB8AC3E}">
        <p14:creationId xmlns:p14="http://schemas.microsoft.com/office/powerpoint/2010/main" val="871431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21289B-FBC4-B137-5E65-17E8231C1B3A}"/>
              </a:ext>
            </a:extLst>
          </p:cNvPr>
          <p:cNvSpPr>
            <a:spLocks noGrp="1"/>
          </p:cNvSpPr>
          <p:nvPr>
            <p:ph type="title"/>
          </p:nvPr>
        </p:nvSpPr>
        <p:spPr/>
        <p:txBody>
          <a:bodyPr/>
          <a:lstStyle/>
          <a:p>
            <a:r>
              <a:rPr lang="en-US" b="0" noProof="0"/>
              <a:t>Regression Superclass</a:t>
            </a:r>
            <a:endParaRPr lang="en-US"/>
          </a:p>
        </p:txBody>
      </p:sp>
      <p:sp>
        <p:nvSpPr>
          <p:cNvPr id="5" name="Datumsplatzhalter 4">
            <a:extLst>
              <a:ext uri="{FF2B5EF4-FFF2-40B4-BE49-F238E27FC236}">
                <a16:creationId xmlns:a16="http://schemas.microsoft.com/office/drawing/2014/main" id="{4B5C5600-D426-2B17-C601-F7C536357226}"/>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DC3F5A05-F308-C7BA-4B8B-611E32EFA6F0}"/>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E4553CD3-87EF-39F4-3C7D-74764BAA7E8A}"/>
              </a:ext>
            </a:extLst>
          </p:cNvPr>
          <p:cNvSpPr>
            <a:spLocks noGrp="1"/>
          </p:cNvSpPr>
          <p:nvPr>
            <p:ph type="sldNum" sz="quarter" idx="4"/>
          </p:nvPr>
        </p:nvSpPr>
        <p:spPr/>
        <p:txBody>
          <a:bodyPr/>
          <a:lstStyle/>
          <a:p>
            <a:fld id="{54786209-08AE-4CA1-9D59-F8323CDB3424}" type="slidenum">
              <a:rPr lang="en-IN" smtClean="0"/>
              <a:t>36</a:t>
            </a:fld>
            <a:endParaRPr lang="en-IN"/>
          </a:p>
        </p:txBody>
      </p:sp>
      <p:pic>
        <p:nvPicPr>
          <p:cNvPr id="13" name="Inhaltsplatzhalter 12">
            <a:extLst>
              <a:ext uri="{FF2B5EF4-FFF2-40B4-BE49-F238E27FC236}">
                <a16:creationId xmlns:a16="http://schemas.microsoft.com/office/drawing/2014/main" id="{135FC1AF-F83D-A1D3-63A5-BD3785BA5228}"/>
              </a:ext>
            </a:extLst>
          </p:cNvPr>
          <p:cNvPicPr>
            <a:picLocks noGrp="1" noChangeAspect="1"/>
          </p:cNvPicPr>
          <p:nvPr>
            <p:ph sz="half" idx="1"/>
          </p:nvPr>
        </p:nvPicPr>
        <p:blipFill>
          <a:blip r:embed="rId2"/>
          <a:stretch>
            <a:fillRect/>
          </a:stretch>
        </p:blipFill>
        <p:spPr>
          <a:xfrm>
            <a:off x="914400" y="2641681"/>
            <a:ext cx="5059363" cy="2082637"/>
          </a:xfrm>
        </p:spPr>
      </p:pic>
      <p:pic>
        <p:nvPicPr>
          <p:cNvPr id="15" name="Inhaltsplatzhalter 14">
            <a:extLst>
              <a:ext uri="{FF2B5EF4-FFF2-40B4-BE49-F238E27FC236}">
                <a16:creationId xmlns:a16="http://schemas.microsoft.com/office/drawing/2014/main" id="{EE403317-15FA-676C-D83F-51F2B373C337}"/>
              </a:ext>
            </a:extLst>
          </p:cNvPr>
          <p:cNvPicPr>
            <a:picLocks noGrp="1" noChangeAspect="1"/>
          </p:cNvPicPr>
          <p:nvPr>
            <p:ph sz="half" idx="2"/>
          </p:nvPr>
        </p:nvPicPr>
        <p:blipFill>
          <a:blip r:embed="rId3"/>
          <a:stretch>
            <a:fillRect/>
          </a:stretch>
        </p:blipFill>
        <p:spPr>
          <a:xfrm>
            <a:off x="6802429" y="1381125"/>
            <a:ext cx="3865580" cy="4603750"/>
          </a:xfrm>
        </p:spPr>
      </p:pic>
    </p:spTree>
    <p:extLst>
      <p:ext uri="{BB962C8B-B14F-4D97-AF65-F5344CB8AC3E}">
        <p14:creationId xmlns:p14="http://schemas.microsoft.com/office/powerpoint/2010/main" val="1378057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4814D8-5933-1B74-D9BE-9A0D6B5AC1F7}"/>
              </a:ext>
            </a:extLst>
          </p:cNvPr>
          <p:cNvSpPr>
            <a:spLocks noGrp="1"/>
          </p:cNvSpPr>
          <p:nvPr>
            <p:ph type="title"/>
          </p:nvPr>
        </p:nvSpPr>
        <p:spPr/>
        <p:txBody>
          <a:bodyPr/>
          <a:lstStyle/>
          <a:p>
            <a:r>
              <a:rPr lang="en-US" b="0"/>
              <a:t>Neural Network Regressor</a:t>
            </a:r>
          </a:p>
        </p:txBody>
      </p:sp>
      <p:sp>
        <p:nvSpPr>
          <p:cNvPr id="3" name="Inhaltsplatzhalter 2">
            <a:extLst>
              <a:ext uri="{FF2B5EF4-FFF2-40B4-BE49-F238E27FC236}">
                <a16:creationId xmlns:a16="http://schemas.microsoft.com/office/drawing/2014/main" id="{DE7FE259-C59B-FC8C-66C3-E733C075F33C}"/>
              </a:ext>
            </a:extLst>
          </p:cNvPr>
          <p:cNvSpPr>
            <a:spLocks noGrp="1"/>
          </p:cNvSpPr>
          <p:nvPr>
            <p:ph sz="half" idx="1"/>
          </p:nvPr>
        </p:nvSpPr>
        <p:spPr/>
        <p:txBody>
          <a:bodyPr/>
          <a:lstStyle/>
          <a:p>
            <a:r>
              <a:rPr lang="en-US" b="0"/>
              <a:t>Initialize superclass &amp; variables</a:t>
            </a:r>
          </a:p>
          <a:p>
            <a:r>
              <a:rPr lang="en-US" b="0"/>
              <a:t>Check if user provided a model</a:t>
            </a:r>
          </a:p>
          <a:p>
            <a:r>
              <a:rPr lang="en-US" b="0"/>
              <a:t>Create and train new model</a:t>
            </a:r>
          </a:p>
          <a:p>
            <a:r>
              <a:rPr lang="en-US" b="0"/>
              <a:t>Make predictions on training &amp; testing data</a:t>
            </a:r>
          </a:p>
          <a:p>
            <a:r>
              <a:rPr lang="en-US" b="0"/>
              <a:t>Evaluate Results</a:t>
            </a:r>
          </a:p>
          <a:p>
            <a:r>
              <a:rPr lang="en-US" b="0"/>
              <a:t>Plot results</a:t>
            </a:r>
          </a:p>
          <a:p>
            <a:endParaRPr lang="en-US"/>
          </a:p>
        </p:txBody>
      </p:sp>
      <p:sp>
        <p:nvSpPr>
          <p:cNvPr id="5" name="Datumsplatzhalter 4">
            <a:extLst>
              <a:ext uri="{FF2B5EF4-FFF2-40B4-BE49-F238E27FC236}">
                <a16:creationId xmlns:a16="http://schemas.microsoft.com/office/drawing/2014/main" id="{E4440ED9-7C48-6008-6F28-7041098AC4C0}"/>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11F0C9C8-14E4-679B-B6FA-F688272A03F6}"/>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F5BEF6E6-AAF5-6D15-9D4E-1B4806D079FC}"/>
              </a:ext>
            </a:extLst>
          </p:cNvPr>
          <p:cNvSpPr>
            <a:spLocks noGrp="1"/>
          </p:cNvSpPr>
          <p:nvPr>
            <p:ph type="sldNum" sz="quarter" idx="4"/>
          </p:nvPr>
        </p:nvSpPr>
        <p:spPr/>
        <p:txBody>
          <a:bodyPr/>
          <a:lstStyle/>
          <a:p>
            <a:fld id="{54786209-08AE-4CA1-9D59-F8323CDB3424}" type="slidenum">
              <a:rPr lang="en-IN" smtClean="0"/>
              <a:t>37</a:t>
            </a:fld>
            <a:endParaRPr lang="en-IN"/>
          </a:p>
        </p:txBody>
      </p:sp>
      <p:pic>
        <p:nvPicPr>
          <p:cNvPr id="8" name="Inhaltsplatzhalter 7">
            <a:extLst>
              <a:ext uri="{FF2B5EF4-FFF2-40B4-BE49-F238E27FC236}">
                <a16:creationId xmlns:a16="http://schemas.microsoft.com/office/drawing/2014/main" id="{51B0EB03-DAFC-8129-E944-6744B769115A}"/>
              </a:ext>
            </a:extLst>
          </p:cNvPr>
          <p:cNvPicPr>
            <a:picLocks noGrp="1" noChangeAspect="1"/>
          </p:cNvPicPr>
          <p:nvPr>
            <p:ph sz="half" idx="2"/>
          </p:nvPr>
        </p:nvPicPr>
        <p:blipFill>
          <a:blip r:embed="rId2"/>
          <a:stretch>
            <a:fillRect/>
          </a:stretch>
        </p:blipFill>
        <p:spPr>
          <a:xfrm>
            <a:off x="6388608" y="1381125"/>
            <a:ext cx="4693222" cy="4603750"/>
          </a:xfrm>
        </p:spPr>
      </p:pic>
    </p:spTree>
    <p:extLst>
      <p:ext uri="{BB962C8B-B14F-4D97-AF65-F5344CB8AC3E}">
        <p14:creationId xmlns:p14="http://schemas.microsoft.com/office/powerpoint/2010/main" val="930037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4814D8-5933-1B74-D9BE-9A0D6B5AC1F7}"/>
              </a:ext>
            </a:extLst>
          </p:cNvPr>
          <p:cNvSpPr>
            <a:spLocks noGrp="1"/>
          </p:cNvSpPr>
          <p:nvPr>
            <p:ph type="title"/>
          </p:nvPr>
        </p:nvSpPr>
        <p:spPr/>
        <p:txBody>
          <a:bodyPr/>
          <a:lstStyle/>
          <a:p>
            <a:r>
              <a:rPr lang="en-US" b="0"/>
              <a:t>Neural Network Regressor</a:t>
            </a:r>
          </a:p>
        </p:txBody>
      </p:sp>
      <p:pic>
        <p:nvPicPr>
          <p:cNvPr id="11" name="Inhaltsplatzhalter 10">
            <a:extLst>
              <a:ext uri="{FF2B5EF4-FFF2-40B4-BE49-F238E27FC236}">
                <a16:creationId xmlns:a16="http://schemas.microsoft.com/office/drawing/2014/main" id="{A4D2E0C5-FC12-8203-01F4-1839024030FA}"/>
              </a:ext>
            </a:extLst>
          </p:cNvPr>
          <p:cNvPicPr>
            <a:picLocks noGrp="1" noChangeAspect="1"/>
          </p:cNvPicPr>
          <p:nvPr>
            <p:ph sz="half" idx="1"/>
          </p:nvPr>
        </p:nvPicPr>
        <p:blipFill>
          <a:blip r:embed="rId2"/>
          <a:stretch>
            <a:fillRect/>
          </a:stretch>
        </p:blipFill>
        <p:spPr>
          <a:xfrm>
            <a:off x="914400" y="1761311"/>
            <a:ext cx="5059363" cy="3843378"/>
          </a:xfrm>
        </p:spPr>
      </p:pic>
      <p:sp>
        <p:nvSpPr>
          <p:cNvPr id="5" name="Datumsplatzhalter 4">
            <a:extLst>
              <a:ext uri="{FF2B5EF4-FFF2-40B4-BE49-F238E27FC236}">
                <a16:creationId xmlns:a16="http://schemas.microsoft.com/office/drawing/2014/main" id="{E4440ED9-7C48-6008-6F28-7041098AC4C0}"/>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11F0C9C8-14E4-679B-B6FA-F688272A03F6}"/>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F5BEF6E6-AAF5-6D15-9D4E-1B4806D079FC}"/>
              </a:ext>
            </a:extLst>
          </p:cNvPr>
          <p:cNvSpPr>
            <a:spLocks noGrp="1"/>
          </p:cNvSpPr>
          <p:nvPr>
            <p:ph type="sldNum" sz="quarter" idx="4"/>
          </p:nvPr>
        </p:nvSpPr>
        <p:spPr/>
        <p:txBody>
          <a:bodyPr/>
          <a:lstStyle/>
          <a:p>
            <a:fld id="{54786209-08AE-4CA1-9D59-F8323CDB3424}" type="slidenum">
              <a:rPr lang="en-IN" smtClean="0"/>
              <a:t>38</a:t>
            </a:fld>
            <a:endParaRPr lang="en-IN"/>
          </a:p>
        </p:txBody>
      </p:sp>
      <p:pic>
        <p:nvPicPr>
          <p:cNvPr id="13" name="Inhaltsplatzhalter 12">
            <a:extLst>
              <a:ext uri="{FF2B5EF4-FFF2-40B4-BE49-F238E27FC236}">
                <a16:creationId xmlns:a16="http://schemas.microsoft.com/office/drawing/2014/main" id="{07C240B4-238C-F5F6-BA4A-0CE20D264B5D}"/>
              </a:ext>
            </a:extLst>
          </p:cNvPr>
          <p:cNvPicPr>
            <a:picLocks noGrp="1" noChangeAspect="1"/>
          </p:cNvPicPr>
          <p:nvPr>
            <p:ph sz="half" idx="2"/>
          </p:nvPr>
        </p:nvPicPr>
        <p:blipFill>
          <a:blip r:embed="rId3"/>
          <a:stretch>
            <a:fillRect/>
          </a:stretch>
        </p:blipFill>
        <p:spPr>
          <a:xfrm>
            <a:off x="6202363" y="1808822"/>
            <a:ext cx="5065712" cy="3748355"/>
          </a:xfrm>
        </p:spPr>
      </p:pic>
    </p:spTree>
    <p:extLst>
      <p:ext uri="{BB962C8B-B14F-4D97-AF65-F5344CB8AC3E}">
        <p14:creationId xmlns:p14="http://schemas.microsoft.com/office/powerpoint/2010/main" val="243514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4814D8-5933-1B74-D9BE-9A0D6B5AC1F7}"/>
              </a:ext>
            </a:extLst>
          </p:cNvPr>
          <p:cNvSpPr>
            <a:spLocks noGrp="1"/>
          </p:cNvSpPr>
          <p:nvPr>
            <p:ph type="title"/>
          </p:nvPr>
        </p:nvSpPr>
        <p:spPr/>
        <p:txBody>
          <a:bodyPr/>
          <a:lstStyle/>
          <a:p>
            <a:r>
              <a:rPr lang="en-US" b="0"/>
              <a:t>Random Forest Regressor</a:t>
            </a:r>
          </a:p>
        </p:txBody>
      </p:sp>
      <p:sp>
        <p:nvSpPr>
          <p:cNvPr id="3" name="Inhaltsplatzhalter 2">
            <a:extLst>
              <a:ext uri="{FF2B5EF4-FFF2-40B4-BE49-F238E27FC236}">
                <a16:creationId xmlns:a16="http://schemas.microsoft.com/office/drawing/2014/main" id="{DE7FE259-C59B-FC8C-66C3-E733C075F33C}"/>
              </a:ext>
            </a:extLst>
          </p:cNvPr>
          <p:cNvSpPr>
            <a:spLocks noGrp="1"/>
          </p:cNvSpPr>
          <p:nvPr>
            <p:ph sz="half" idx="1"/>
          </p:nvPr>
        </p:nvSpPr>
        <p:spPr/>
        <p:txBody>
          <a:bodyPr/>
          <a:lstStyle/>
          <a:p>
            <a:r>
              <a:rPr lang="en-US" b="0"/>
              <a:t>Initialize superclass &amp; variables</a:t>
            </a:r>
          </a:p>
          <a:p>
            <a:r>
              <a:rPr lang="en-US" b="0"/>
              <a:t>Check if user provided a model</a:t>
            </a:r>
          </a:p>
          <a:p>
            <a:r>
              <a:rPr lang="en-US" b="0"/>
              <a:t>Create and train new model</a:t>
            </a:r>
          </a:p>
          <a:p>
            <a:r>
              <a:rPr lang="en-US" b="0"/>
              <a:t>Make predictions on training &amp; testing data</a:t>
            </a:r>
          </a:p>
          <a:p>
            <a:r>
              <a:rPr lang="en-US" b="0"/>
              <a:t>Evaluate Results</a:t>
            </a:r>
          </a:p>
          <a:p>
            <a:r>
              <a:rPr lang="en-US" b="0"/>
              <a:t>Plot results</a:t>
            </a:r>
          </a:p>
          <a:p>
            <a:endParaRPr lang="en-US"/>
          </a:p>
        </p:txBody>
      </p:sp>
      <p:pic>
        <p:nvPicPr>
          <p:cNvPr id="9" name="Inhaltsplatzhalter 8">
            <a:extLst>
              <a:ext uri="{FF2B5EF4-FFF2-40B4-BE49-F238E27FC236}">
                <a16:creationId xmlns:a16="http://schemas.microsoft.com/office/drawing/2014/main" id="{D115CFBB-93A5-F82F-E40B-AEDE576590E2}"/>
              </a:ext>
            </a:extLst>
          </p:cNvPr>
          <p:cNvPicPr>
            <a:picLocks noGrp="1" noChangeAspect="1"/>
          </p:cNvPicPr>
          <p:nvPr>
            <p:ph sz="half" idx="2"/>
          </p:nvPr>
        </p:nvPicPr>
        <p:blipFill>
          <a:blip r:embed="rId2"/>
          <a:stretch>
            <a:fillRect/>
          </a:stretch>
        </p:blipFill>
        <p:spPr>
          <a:xfrm>
            <a:off x="6716706" y="1381125"/>
            <a:ext cx="4037026" cy="4603750"/>
          </a:xfrm>
        </p:spPr>
      </p:pic>
      <p:sp>
        <p:nvSpPr>
          <p:cNvPr id="5" name="Datumsplatzhalter 4">
            <a:extLst>
              <a:ext uri="{FF2B5EF4-FFF2-40B4-BE49-F238E27FC236}">
                <a16:creationId xmlns:a16="http://schemas.microsoft.com/office/drawing/2014/main" id="{E4440ED9-7C48-6008-6F28-7041098AC4C0}"/>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11F0C9C8-14E4-679B-B6FA-F688272A03F6}"/>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F5BEF6E6-AAF5-6D15-9D4E-1B4806D079FC}"/>
              </a:ext>
            </a:extLst>
          </p:cNvPr>
          <p:cNvSpPr>
            <a:spLocks noGrp="1"/>
          </p:cNvSpPr>
          <p:nvPr>
            <p:ph type="sldNum" sz="quarter" idx="4"/>
          </p:nvPr>
        </p:nvSpPr>
        <p:spPr/>
        <p:txBody>
          <a:bodyPr/>
          <a:lstStyle/>
          <a:p>
            <a:fld id="{54786209-08AE-4CA1-9D59-F8323CDB3424}" type="slidenum">
              <a:rPr lang="en-IN" smtClean="0"/>
              <a:t>39</a:t>
            </a:fld>
            <a:endParaRPr lang="en-IN"/>
          </a:p>
        </p:txBody>
      </p:sp>
    </p:spTree>
    <p:extLst>
      <p:ext uri="{BB962C8B-B14F-4D97-AF65-F5344CB8AC3E}">
        <p14:creationId xmlns:p14="http://schemas.microsoft.com/office/powerpoint/2010/main" val="250936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7112-91B5-9F31-DF8F-4663294DCE28}"/>
              </a:ext>
            </a:extLst>
          </p:cNvPr>
          <p:cNvSpPr>
            <a:spLocks noGrp="1"/>
          </p:cNvSpPr>
          <p:nvPr>
            <p:ph type="title"/>
          </p:nvPr>
        </p:nvSpPr>
        <p:spPr/>
        <p:txBody>
          <a:bodyPr/>
          <a:lstStyle/>
          <a:p>
            <a:r>
              <a:rPr lang="en-IN" sz="4000" b="0" dirty="0"/>
              <a:t>Classification</a:t>
            </a:r>
            <a:r>
              <a:rPr lang="en-IN" sz="3600" b="1" dirty="0">
                <a:effectLst/>
              </a:rPr>
              <a:t> </a:t>
            </a:r>
            <a:r>
              <a:rPr lang="en-IN" sz="4000" b="0" dirty="0"/>
              <a:t>/ Regression </a:t>
            </a:r>
            <a:endParaRPr lang="en-IN" dirty="0"/>
          </a:p>
        </p:txBody>
      </p:sp>
      <p:sp>
        <p:nvSpPr>
          <p:cNvPr id="4" name="Date Placeholder 3">
            <a:extLst>
              <a:ext uri="{FF2B5EF4-FFF2-40B4-BE49-F238E27FC236}">
                <a16:creationId xmlns:a16="http://schemas.microsoft.com/office/drawing/2014/main" id="{12FB09DD-F984-12EB-ACB2-1B2ECF9E1E05}"/>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8EE9DF-DFEC-4B0A-9133-9BFD7477FB6B}" type="datetime1">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20-03-2023</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5" name="Footer Placeholder 4">
            <a:extLst>
              <a:ext uri="{FF2B5EF4-FFF2-40B4-BE49-F238E27FC236}">
                <a16:creationId xmlns:a16="http://schemas.microsoft.com/office/drawing/2014/main" id="{BD4B0D59-F41A-3CD6-A026-B1AD75649DB8}"/>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Nnamdi Ogbonnaya Odii | Jan Schiefer | Bhagyashree Zaware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Group 3: AI based models | OOP Python for Data Science | Master Automation and IT - 2022</a:t>
            </a:r>
            <a:endPar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endParaRPr>
          </a:p>
        </p:txBody>
      </p:sp>
      <p:sp>
        <p:nvSpPr>
          <p:cNvPr id="6" name="Slide Number Placeholder 5">
            <a:extLst>
              <a:ext uri="{FF2B5EF4-FFF2-40B4-BE49-F238E27FC236}">
                <a16:creationId xmlns:a16="http://schemas.microsoft.com/office/drawing/2014/main" id="{FDDEA1EF-46FC-4AFE-AEF2-4BBC6F94E5B6}"/>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786209-08AE-4CA1-9D59-F8323CDB3424}" type="slidenum">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pic>
        <p:nvPicPr>
          <p:cNvPr id="7" name="Picture 2" descr="Random Forest (Easily Explained). (With Python implementation in depth ...">
            <a:extLst>
              <a:ext uri="{FF2B5EF4-FFF2-40B4-BE49-F238E27FC236}">
                <a16:creationId xmlns:a16="http://schemas.microsoft.com/office/drawing/2014/main" id="{61E53E66-126D-C4ED-DED6-D61F0EDEFC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3450" y="1370013"/>
            <a:ext cx="6795574" cy="4603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DB3B3B4-62A2-278F-E4A4-99C71D9D3EB5}"/>
              </a:ext>
            </a:extLst>
          </p:cNvPr>
          <p:cNvSpPr txBox="1"/>
          <p:nvPr/>
        </p:nvSpPr>
        <p:spPr>
          <a:xfrm>
            <a:off x="913795" y="1370013"/>
            <a:ext cx="6096000" cy="923330"/>
          </a:xfrm>
          <a:prstGeom prst="rect">
            <a:avLst/>
          </a:prstGeom>
          <a:noFill/>
        </p:spPr>
        <p:txBody>
          <a:bodyPr wrap="square">
            <a:spAutoFit/>
          </a:bodyPr>
          <a:lstStyle/>
          <a:p>
            <a:pPr marL="3690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EC6525"/>
                </a:solidFill>
                <a:effectLst/>
                <a:uLnTx/>
                <a:uFillTx/>
                <a:latin typeface="Calisto MT" panose="02040603050505030304"/>
                <a:ea typeface="+mn-ea"/>
                <a:cs typeface="+mn-cs"/>
              </a:rPr>
              <a:t>The Model:</a:t>
            </a:r>
          </a:p>
          <a:p>
            <a:pPr marL="3690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EC6525"/>
                </a:solidFill>
                <a:effectLst/>
                <a:uLnTx/>
                <a:uFillTx/>
                <a:latin typeface="Calisto MT" panose="02040603050505030304"/>
                <a:ea typeface="+mn-ea"/>
                <a:cs typeface="+mn-cs"/>
              </a:rPr>
              <a:t>How it Works</a:t>
            </a:r>
          </a:p>
          <a:p>
            <a:pPr marL="3690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Tree>
    <p:extLst>
      <p:ext uri="{BB962C8B-B14F-4D97-AF65-F5344CB8AC3E}">
        <p14:creationId xmlns:p14="http://schemas.microsoft.com/office/powerpoint/2010/main" val="530861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4814D8-5933-1B74-D9BE-9A0D6B5AC1F7}"/>
              </a:ext>
            </a:extLst>
          </p:cNvPr>
          <p:cNvSpPr>
            <a:spLocks noGrp="1"/>
          </p:cNvSpPr>
          <p:nvPr>
            <p:ph type="title"/>
          </p:nvPr>
        </p:nvSpPr>
        <p:spPr/>
        <p:txBody>
          <a:bodyPr/>
          <a:lstStyle/>
          <a:p>
            <a:r>
              <a:rPr lang="en-US" b="0"/>
              <a:t>Random Forest Regressor</a:t>
            </a:r>
          </a:p>
        </p:txBody>
      </p:sp>
      <p:pic>
        <p:nvPicPr>
          <p:cNvPr id="11" name="Inhaltsplatzhalter 10">
            <a:extLst>
              <a:ext uri="{FF2B5EF4-FFF2-40B4-BE49-F238E27FC236}">
                <a16:creationId xmlns:a16="http://schemas.microsoft.com/office/drawing/2014/main" id="{4521C534-5EAE-C635-671D-2524FC9CF3FC}"/>
              </a:ext>
            </a:extLst>
          </p:cNvPr>
          <p:cNvPicPr>
            <a:picLocks noGrp="1" noChangeAspect="1"/>
          </p:cNvPicPr>
          <p:nvPr>
            <p:ph sz="half" idx="1"/>
          </p:nvPr>
        </p:nvPicPr>
        <p:blipFill>
          <a:blip r:embed="rId2"/>
          <a:stretch>
            <a:fillRect/>
          </a:stretch>
        </p:blipFill>
        <p:spPr>
          <a:xfrm>
            <a:off x="914400" y="2051800"/>
            <a:ext cx="5059363" cy="3262400"/>
          </a:xfrm>
        </p:spPr>
      </p:pic>
      <p:sp>
        <p:nvSpPr>
          <p:cNvPr id="5" name="Datumsplatzhalter 4">
            <a:extLst>
              <a:ext uri="{FF2B5EF4-FFF2-40B4-BE49-F238E27FC236}">
                <a16:creationId xmlns:a16="http://schemas.microsoft.com/office/drawing/2014/main" id="{E4440ED9-7C48-6008-6F28-7041098AC4C0}"/>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11F0C9C8-14E4-679B-B6FA-F688272A03F6}"/>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F5BEF6E6-AAF5-6D15-9D4E-1B4806D079FC}"/>
              </a:ext>
            </a:extLst>
          </p:cNvPr>
          <p:cNvSpPr>
            <a:spLocks noGrp="1"/>
          </p:cNvSpPr>
          <p:nvPr>
            <p:ph type="sldNum" sz="quarter" idx="4"/>
          </p:nvPr>
        </p:nvSpPr>
        <p:spPr/>
        <p:txBody>
          <a:bodyPr/>
          <a:lstStyle/>
          <a:p>
            <a:fld id="{54786209-08AE-4CA1-9D59-F8323CDB3424}" type="slidenum">
              <a:rPr lang="en-IN" smtClean="0"/>
              <a:t>40</a:t>
            </a:fld>
            <a:endParaRPr lang="en-IN"/>
          </a:p>
        </p:txBody>
      </p:sp>
      <p:pic>
        <p:nvPicPr>
          <p:cNvPr id="13" name="Inhaltsplatzhalter 12">
            <a:extLst>
              <a:ext uri="{FF2B5EF4-FFF2-40B4-BE49-F238E27FC236}">
                <a16:creationId xmlns:a16="http://schemas.microsoft.com/office/drawing/2014/main" id="{063FDE58-A954-623F-7751-126DE70D3A86}"/>
              </a:ext>
            </a:extLst>
          </p:cNvPr>
          <p:cNvPicPr>
            <a:picLocks noGrp="1" noChangeAspect="1"/>
          </p:cNvPicPr>
          <p:nvPr>
            <p:ph sz="half" idx="2"/>
          </p:nvPr>
        </p:nvPicPr>
        <p:blipFill>
          <a:blip r:embed="rId3"/>
          <a:stretch>
            <a:fillRect/>
          </a:stretch>
        </p:blipFill>
        <p:spPr>
          <a:xfrm>
            <a:off x="6202363" y="2291050"/>
            <a:ext cx="5065712" cy="2783900"/>
          </a:xfrm>
        </p:spPr>
      </p:pic>
    </p:spTree>
    <p:extLst>
      <p:ext uri="{BB962C8B-B14F-4D97-AF65-F5344CB8AC3E}">
        <p14:creationId xmlns:p14="http://schemas.microsoft.com/office/powerpoint/2010/main" val="1344921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ECA165-0501-5EE4-D980-3313332B46A5}"/>
              </a:ext>
            </a:extLst>
          </p:cNvPr>
          <p:cNvSpPr>
            <a:spLocks noGrp="1"/>
          </p:cNvSpPr>
          <p:nvPr>
            <p:ph type="title"/>
          </p:nvPr>
        </p:nvSpPr>
        <p:spPr/>
        <p:txBody>
          <a:bodyPr/>
          <a:lstStyle/>
          <a:p>
            <a:r>
              <a:rPr lang="en-US" b="0"/>
              <a:t>Regression – GUI / Outputs</a:t>
            </a:r>
          </a:p>
        </p:txBody>
      </p:sp>
      <p:sp>
        <p:nvSpPr>
          <p:cNvPr id="8" name="Textplatzhalter 7">
            <a:extLst>
              <a:ext uri="{FF2B5EF4-FFF2-40B4-BE49-F238E27FC236}">
                <a16:creationId xmlns:a16="http://schemas.microsoft.com/office/drawing/2014/main" id="{79887D44-524F-4530-C1A3-6BAB2A7CD4A3}"/>
              </a:ext>
            </a:extLst>
          </p:cNvPr>
          <p:cNvSpPr>
            <a:spLocks noGrp="1"/>
          </p:cNvSpPr>
          <p:nvPr>
            <p:ph type="body" idx="1"/>
          </p:nvPr>
        </p:nvSpPr>
        <p:spPr/>
        <p:txBody>
          <a:bodyPr/>
          <a:lstStyle/>
          <a:p>
            <a:r>
              <a:rPr lang="en-US" b="0"/>
              <a:t>Neural Network</a:t>
            </a:r>
          </a:p>
        </p:txBody>
      </p:sp>
      <p:pic>
        <p:nvPicPr>
          <p:cNvPr id="13" name="Inhaltsplatzhalter 12">
            <a:extLst>
              <a:ext uri="{FF2B5EF4-FFF2-40B4-BE49-F238E27FC236}">
                <a16:creationId xmlns:a16="http://schemas.microsoft.com/office/drawing/2014/main" id="{3C4F137F-A6E9-76A9-E209-D05EFEF717A1}"/>
              </a:ext>
            </a:extLst>
          </p:cNvPr>
          <p:cNvPicPr>
            <a:picLocks noGrp="1" noChangeAspect="1"/>
          </p:cNvPicPr>
          <p:nvPr>
            <p:ph sz="half" idx="2"/>
          </p:nvPr>
        </p:nvPicPr>
        <p:blipFill>
          <a:blip r:embed="rId2"/>
          <a:stretch>
            <a:fillRect/>
          </a:stretch>
        </p:blipFill>
        <p:spPr>
          <a:xfrm>
            <a:off x="2314824" y="2155825"/>
            <a:ext cx="2258515" cy="3635375"/>
          </a:xfrm>
        </p:spPr>
      </p:pic>
      <p:sp>
        <p:nvSpPr>
          <p:cNvPr id="10" name="Textplatzhalter 9">
            <a:extLst>
              <a:ext uri="{FF2B5EF4-FFF2-40B4-BE49-F238E27FC236}">
                <a16:creationId xmlns:a16="http://schemas.microsoft.com/office/drawing/2014/main" id="{01774D1D-2EFF-7301-F6F2-49581EE1079D}"/>
              </a:ext>
            </a:extLst>
          </p:cNvPr>
          <p:cNvSpPr>
            <a:spLocks noGrp="1"/>
          </p:cNvSpPr>
          <p:nvPr>
            <p:ph type="body" sz="quarter" idx="3"/>
          </p:nvPr>
        </p:nvSpPr>
        <p:spPr/>
        <p:txBody>
          <a:bodyPr/>
          <a:lstStyle/>
          <a:p>
            <a:r>
              <a:rPr lang="en-US" b="0"/>
              <a:t>Random Forest</a:t>
            </a:r>
          </a:p>
        </p:txBody>
      </p:sp>
      <p:pic>
        <p:nvPicPr>
          <p:cNvPr id="15" name="Inhaltsplatzhalter 14">
            <a:extLst>
              <a:ext uri="{FF2B5EF4-FFF2-40B4-BE49-F238E27FC236}">
                <a16:creationId xmlns:a16="http://schemas.microsoft.com/office/drawing/2014/main" id="{7C6FB651-229C-BFD3-8B04-5DF0F471723D}"/>
              </a:ext>
            </a:extLst>
          </p:cNvPr>
          <p:cNvPicPr>
            <a:picLocks noGrp="1" noChangeAspect="1"/>
          </p:cNvPicPr>
          <p:nvPr>
            <p:ph sz="quarter" idx="4"/>
          </p:nvPr>
        </p:nvPicPr>
        <p:blipFill>
          <a:blip r:embed="rId3"/>
          <a:stretch>
            <a:fillRect/>
          </a:stretch>
        </p:blipFill>
        <p:spPr>
          <a:xfrm>
            <a:off x="7639614" y="2155825"/>
            <a:ext cx="2205498" cy="3635375"/>
          </a:xfrm>
        </p:spPr>
      </p:pic>
      <p:sp>
        <p:nvSpPr>
          <p:cNvPr id="5" name="Datumsplatzhalter 4">
            <a:extLst>
              <a:ext uri="{FF2B5EF4-FFF2-40B4-BE49-F238E27FC236}">
                <a16:creationId xmlns:a16="http://schemas.microsoft.com/office/drawing/2014/main" id="{55E72E64-1DDA-587D-2585-69F188B37730}"/>
              </a:ext>
            </a:extLst>
          </p:cNvPr>
          <p:cNvSpPr>
            <a:spLocks noGrp="1"/>
          </p:cNvSpPr>
          <p:nvPr>
            <p:ph type="dt" sz="half" idx="10"/>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57D8897E-205B-297D-A2CA-7BF0D013A776}"/>
              </a:ext>
            </a:extLst>
          </p:cNvPr>
          <p:cNvSpPr>
            <a:spLocks noGrp="1"/>
          </p:cNvSpPr>
          <p:nvPr>
            <p:ph type="ftr" sz="quarter" idx="11"/>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8297F8D8-DE73-C2A1-31F5-D59CE764EB72}"/>
              </a:ext>
            </a:extLst>
          </p:cNvPr>
          <p:cNvSpPr>
            <a:spLocks noGrp="1"/>
          </p:cNvSpPr>
          <p:nvPr>
            <p:ph type="sldNum" sz="quarter" idx="12"/>
          </p:nvPr>
        </p:nvSpPr>
        <p:spPr/>
        <p:txBody>
          <a:bodyPr/>
          <a:lstStyle/>
          <a:p>
            <a:fld id="{54786209-08AE-4CA1-9D59-F8323CDB3424}" type="slidenum">
              <a:rPr lang="en-IN" smtClean="0"/>
              <a:t>41</a:t>
            </a:fld>
            <a:endParaRPr lang="en-IN"/>
          </a:p>
        </p:txBody>
      </p:sp>
    </p:spTree>
    <p:extLst>
      <p:ext uri="{BB962C8B-B14F-4D97-AF65-F5344CB8AC3E}">
        <p14:creationId xmlns:p14="http://schemas.microsoft.com/office/powerpoint/2010/main" val="2464269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A126812E-CD92-BC2F-4BD8-609BC19C4471}"/>
              </a:ext>
            </a:extLst>
          </p:cNvPr>
          <p:cNvSpPr>
            <a:spLocks noGrp="1"/>
          </p:cNvSpPr>
          <p:nvPr>
            <p:ph type="title"/>
          </p:nvPr>
        </p:nvSpPr>
        <p:spPr/>
        <p:txBody>
          <a:bodyPr/>
          <a:lstStyle/>
          <a:p>
            <a:r>
              <a:rPr lang="en-US" b="0" noProof="0"/>
              <a:t>Links</a:t>
            </a:r>
          </a:p>
        </p:txBody>
      </p:sp>
      <p:sp>
        <p:nvSpPr>
          <p:cNvPr id="9" name="Inhaltsplatzhalter 8">
            <a:extLst>
              <a:ext uri="{FF2B5EF4-FFF2-40B4-BE49-F238E27FC236}">
                <a16:creationId xmlns:a16="http://schemas.microsoft.com/office/drawing/2014/main" id="{A8720BAF-9997-AC5D-7DEA-10CC665966B9}"/>
              </a:ext>
            </a:extLst>
          </p:cNvPr>
          <p:cNvSpPr>
            <a:spLocks noGrp="1"/>
          </p:cNvSpPr>
          <p:nvPr>
            <p:ph idx="1"/>
          </p:nvPr>
        </p:nvSpPr>
        <p:spPr/>
        <p:txBody>
          <a:bodyPr/>
          <a:lstStyle/>
          <a:p>
            <a:pPr indent="-305435"/>
            <a:r>
              <a:rPr lang="en-US" b="0" noProof="0" dirty="0" err="1"/>
              <a:t>Github</a:t>
            </a:r>
            <a:r>
              <a:rPr lang="en-US" b="0" noProof="0" dirty="0"/>
              <a:t>: https://github.com/jan-of-us/OOP_22_AI_NN</a:t>
            </a:r>
            <a:endParaRPr lang="de-DE"/>
          </a:p>
          <a:p>
            <a:pPr indent="-305435"/>
            <a:r>
              <a:rPr lang="en-US" b="0" noProof="0" dirty="0"/>
              <a:t>Documentation: https://oop-22-ai-nn.readthedocs.io/en/latest/</a:t>
            </a:r>
            <a:endParaRPr lang="en-US" b="0" noProof="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b="0" noProof="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b="0" noProof="0" dirty="0" err="1"/>
              <a:t>Github</a:t>
            </a:r>
            <a:r>
              <a:rPr lang="en-US" b="0" noProof="0" dirty="0"/>
              <a:t> overall project: </a:t>
            </a:r>
            <a:endParaRPr lang="en-US" b="0" noProof="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6830" indent="0">
              <a:buNone/>
            </a:pPr>
            <a:r>
              <a:rPr lang="en-US" b="0" noProof="0" dirty="0"/>
              <a:t>	https://github.com/YuganshuWadhwa/Data-Science-and-Visualization-Application</a:t>
            </a:r>
            <a:endParaRPr lang="en-US" b="0" noProof="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b="0" noProof="0" dirty="0"/>
              <a:t>Documentation overall project:</a:t>
            </a:r>
            <a:endParaRPr lang="en-US" b="0" noProof="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6830" indent="0">
              <a:buNone/>
            </a:pPr>
            <a:r>
              <a:rPr lang="en-US" b="0" noProof="0" dirty="0"/>
              <a:t>	</a:t>
            </a:r>
            <a:r>
              <a:rPr lang="en-US" b="0" dirty="0">
                <a:ea typeface="+mn-lt"/>
                <a:cs typeface="+mn-lt"/>
              </a:rPr>
              <a:t>https://mait-oop22-23-documentation.readthedocs.io/en/latest/</a:t>
            </a:r>
            <a:endParaRPr lang="en-US" b="0" noProof="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5" name="Datumsplatzhalter 4">
            <a:extLst>
              <a:ext uri="{FF2B5EF4-FFF2-40B4-BE49-F238E27FC236}">
                <a16:creationId xmlns:a16="http://schemas.microsoft.com/office/drawing/2014/main" id="{51E0472D-4F01-8840-5F81-84EC85CBE21E}"/>
              </a:ext>
            </a:extLst>
          </p:cNvPr>
          <p:cNvSpPr>
            <a:spLocks noGrp="1"/>
          </p:cNvSpPr>
          <p:nvPr>
            <p:ph type="dt" sz="half" idx="2"/>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93F9AC15-4440-E988-8D71-11DDF18BBBEF}"/>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E428E510-1DEF-E219-2C56-4C53B73E1BD9}"/>
              </a:ext>
            </a:extLst>
          </p:cNvPr>
          <p:cNvSpPr>
            <a:spLocks noGrp="1"/>
          </p:cNvSpPr>
          <p:nvPr>
            <p:ph type="sldNum" sz="quarter" idx="4"/>
          </p:nvPr>
        </p:nvSpPr>
        <p:spPr/>
        <p:txBody>
          <a:bodyPr/>
          <a:lstStyle/>
          <a:p>
            <a:fld id="{54786209-08AE-4CA1-9D59-F8323CDB3424}" type="slidenum">
              <a:rPr lang="en-IN" smtClean="0"/>
              <a:t>42</a:t>
            </a:fld>
            <a:endParaRPr lang="en-IN"/>
          </a:p>
        </p:txBody>
      </p:sp>
    </p:spTree>
    <p:extLst>
      <p:ext uri="{BB962C8B-B14F-4D97-AF65-F5344CB8AC3E}">
        <p14:creationId xmlns:p14="http://schemas.microsoft.com/office/powerpoint/2010/main" val="1056671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2DA23C1F-B9C0-9CE4-F0A8-0DD88E8C9E45}"/>
              </a:ext>
            </a:extLst>
          </p:cNvPr>
          <p:cNvSpPr>
            <a:spLocks noGrp="1"/>
          </p:cNvSpPr>
          <p:nvPr>
            <p:ph type="ctrTitle"/>
          </p:nvPr>
        </p:nvSpPr>
        <p:spPr/>
        <p:txBody>
          <a:bodyPr/>
          <a:lstStyle/>
          <a:p>
            <a:r>
              <a:rPr lang="en-US" b="0" noProof="0"/>
              <a:t>Questions?</a:t>
            </a:r>
          </a:p>
        </p:txBody>
      </p:sp>
      <p:sp>
        <p:nvSpPr>
          <p:cNvPr id="11" name="Untertitel 10">
            <a:extLst>
              <a:ext uri="{FF2B5EF4-FFF2-40B4-BE49-F238E27FC236}">
                <a16:creationId xmlns:a16="http://schemas.microsoft.com/office/drawing/2014/main" id="{91359919-4B42-EB07-EAFF-59555B1B5A38}"/>
              </a:ext>
            </a:extLst>
          </p:cNvPr>
          <p:cNvSpPr>
            <a:spLocks noGrp="1"/>
          </p:cNvSpPr>
          <p:nvPr>
            <p:ph type="subTitle" idx="1"/>
          </p:nvPr>
        </p:nvSpPr>
        <p:spPr/>
        <p:txBody>
          <a:bodyPr/>
          <a:lstStyle/>
          <a:p>
            <a:endParaRPr lang="de-DE"/>
          </a:p>
        </p:txBody>
      </p:sp>
      <p:sp>
        <p:nvSpPr>
          <p:cNvPr id="5" name="Datumsplatzhalter 4">
            <a:extLst>
              <a:ext uri="{FF2B5EF4-FFF2-40B4-BE49-F238E27FC236}">
                <a16:creationId xmlns:a16="http://schemas.microsoft.com/office/drawing/2014/main" id="{1EC1CADA-2088-7930-56EB-30ACA6E0BA74}"/>
              </a:ext>
            </a:extLst>
          </p:cNvPr>
          <p:cNvSpPr>
            <a:spLocks noGrp="1"/>
          </p:cNvSpPr>
          <p:nvPr>
            <p:ph type="dt" sz="half" idx="2"/>
          </p:nvPr>
        </p:nvSpPr>
        <p:spPr/>
        <p:txBody>
          <a:bodyPr/>
          <a:lstStyle/>
          <a:p>
            <a:fld id="{3C055E43-E912-4DFF-91C7-55E7F0F2B37B}" type="datetime1">
              <a:rPr lang="en-IN" smtClean="0"/>
              <a:t>20-03-2023</a:t>
            </a:fld>
            <a:endParaRPr lang="en-IN"/>
          </a:p>
        </p:txBody>
      </p:sp>
      <p:sp>
        <p:nvSpPr>
          <p:cNvPr id="6" name="Fußzeilenplatzhalter 5">
            <a:extLst>
              <a:ext uri="{FF2B5EF4-FFF2-40B4-BE49-F238E27FC236}">
                <a16:creationId xmlns:a16="http://schemas.microsoft.com/office/drawing/2014/main" id="{3F8460BD-11AE-A5EA-028F-47700D6C35E6}"/>
              </a:ext>
            </a:extLst>
          </p:cNvPr>
          <p:cNvSpPr>
            <a:spLocks noGrp="1"/>
          </p:cNvSpPr>
          <p:nvPr>
            <p:ph type="ftr" sz="quarter" idx="3"/>
          </p:nvPr>
        </p:nvSpPr>
        <p:spPr/>
        <p:txBody>
          <a:bodyPr/>
          <a:lstStyle/>
          <a:p>
            <a:r>
              <a:rPr lang="en-IN">
                <a:latin typeface="Lato"/>
                <a:ea typeface="Lato"/>
                <a:cs typeface="Lato"/>
                <a:sym typeface="Lato"/>
              </a:rPr>
              <a:t>Nnamdi Ogbonnaya Odii | Jan Schiefer | Bhagyashree Zaware </a:t>
            </a:r>
          </a:p>
          <a:p>
            <a:r>
              <a:rPr lang="en-IN">
                <a:latin typeface="Lato"/>
                <a:ea typeface="Lato"/>
                <a:cs typeface="Lato"/>
                <a:sym typeface="Lato"/>
              </a:rPr>
              <a:t>Group 3: AI based models | OOP Python for Data Science | Master Automation and IT - 2022</a:t>
            </a:r>
            <a:endParaRPr lang="en-IN" sz="1000" kern="1200">
              <a:solidFill>
                <a:schemeClr val="tx1">
                  <a:lumMod val="95000"/>
                </a:schemeClr>
              </a:solidFill>
              <a:effectLst>
                <a:outerShdw blurRad="50800" dist="38100" dir="2700000" algn="tl" rotWithShape="0">
                  <a:schemeClr val="bg1">
                    <a:alpha val="43000"/>
                  </a:schemeClr>
                </a:outerShdw>
              </a:effectLst>
              <a:latin typeface="Lato"/>
              <a:ea typeface="Lato"/>
              <a:cs typeface="Lato"/>
            </a:endParaRPr>
          </a:p>
        </p:txBody>
      </p:sp>
      <p:sp>
        <p:nvSpPr>
          <p:cNvPr id="7" name="Foliennummernplatzhalter 6">
            <a:extLst>
              <a:ext uri="{FF2B5EF4-FFF2-40B4-BE49-F238E27FC236}">
                <a16:creationId xmlns:a16="http://schemas.microsoft.com/office/drawing/2014/main" id="{845E23FB-744B-5220-4338-36A67A1C199E}"/>
              </a:ext>
            </a:extLst>
          </p:cNvPr>
          <p:cNvSpPr>
            <a:spLocks noGrp="1"/>
          </p:cNvSpPr>
          <p:nvPr>
            <p:ph type="sldNum" sz="quarter" idx="4"/>
          </p:nvPr>
        </p:nvSpPr>
        <p:spPr/>
        <p:txBody>
          <a:bodyPr/>
          <a:lstStyle/>
          <a:p>
            <a:fld id="{54786209-08AE-4CA1-9D59-F8323CDB3424}" type="slidenum">
              <a:rPr lang="en-IN" smtClean="0"/>
              <a:t>43</a:t>
            </a:fld>
            <a:endParaRPr lang="en-IN"/>
          </a:p>
        </p:txBody>
      </p:sp>
    </p:spTree>
    <p:extLst>
      <p:ext uri="{BB962C8B-B14F-4D97-AF65-F5344CB8AC3E}">
        <p14:creationId xmlns:p14="http://schemas.microsoft.com/office/powerpoint/2010/main" val="3726342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F81AD-09F1-BBAD-1259-A429751BB5CB}"/>
              </a:ext>
            </a:extLst>
          </p:cNvPr>
          <p:cNvSpPr>
            <a:spLocks noGrp="1"/>
          </p:cNvSpPr>
          <p:nvPr>
            <p:ph type="title"/>
          </p:nvPr>
        </p:nvSpPr>
        <p:spPr/>
        <p:txBody>
          <a:bodyPr>
            <a:normAutofit/>
          </a:bodyPr>
          <a:lstStyle/>
          <a:p>
            <a:r>
              <a:rPr lang="en-IN" sz="3600" b="0" dirty="0"/>
              <a:t>Random Forest: Classification &amp; Regression </a:t>
            </a:r>
            <a:endParaRPr lang="en-IN" sz="3600" dirty="0"/>
          </a:p>
        </p:txBody>
      </p:sp>
      <p:sp>
        <p:nvSpPr>
          <p:cNvPr id="3" name="Content Placeholder 2">
            <a:extLst>
              <a:ext uri="{FF2B5EF4-FFF2-40B4-BE49-F238E27FC236}">
                <a16:creationId xmlns:a16="http://schemas.microsoft.com/office/drawing/2014/main" id="{77309D31-FF15-0BB3-D0C8-8CC2D90967B0}"/>
              </a:ext>
            </a:extLst>
          </p:cNvPr>
          <p:cNvSpPr>
            <a:spLocks noGrp="1"/>
          </p:cNvSpPr>
          <p:nvPr>
            <p:ph idx="1"/>
          </p:nvPr>
        </p:nvSpPr>
        <p:spPr/>
        <p:txBody>
          <a:bodyPr>
            <a:normAutofit fontScale="92500" lnSpcReduction="10000"/>
          </a:bodyPr>
          <a:lstStyle/>
          <a:p>
            <a:pPr marL="36900" indent="0">
              <a:buNone/>
            </a:pPr>
            <a:r>
              <a:rPr lang="en-IN" sz="2400" b="1" dirty="0">
                <a:solidFill>
                  <a:schemeClr val="tx1"/>
                </a:solidFill>
                <a:effectLst/>
              </a:rPr>
              <a:t>Important Terms in Random Forest</a:t>
            </a:r>
          </a:p>
          <a:p>
            <a:pPr marL="36900" indent="0">
              <a:buNone/>
            </a:pPr>
            <a:endParaRPr lang="en-IN" sz="2400" b="1" dirty="0">
              <a:solidFill>
                <a:schemeClr val="tx1"/>
              </a:solidFill>
              <a:effectLst/>
            </a:endParaRPr>
          </a:p>
          <a:p>
            <a:r>
              <a:rPr lang="en-US" b="0" dirty="0">
                <a:solidFill>
                  <a:srgbClr val="EC6525"/>
                </a:solidFill>
                <a:effectLst/>
              </a:rPr>
              <a:t>Decision Tree: </a:t>
            </a:r>
            <a:r>
              <a:rPr lang="en-US" b="0" dirty="0">
                <a:effectLst/>
              </a:rPr>
              <a:t>This is a tree-shaped diagram used to determine a course of action. Each branch of the tree represents a possible decision, occurrence or reaction.</a:t>
            </a:r>
          </a:p>
          <a:p>
            <a:r>
              <a:rPr lang="en-US" b="0" dirty="0">
                <a:solidFill>
                  <a:srgbClr val="EC6525"/>
                </a:solidFill>
                <a:effectLst/>
              </a:rPr>
              <a:t>Ensemble Learning: </a:t>
            </a:r>
            <a:r>
              <a:rPr lang="en-US" b="0" dirty="0">
                <a:effectLst/>
              </a:rPr>
              <a:t>Random forest uses ensemble learning method in which the predictions are based on the combined results of various individual models.</a:t>
            </a:r>
          </a:p>
          <a:p>
            <a:r>
              <a:rPr lang="en-US" b="0" dirty="0">
                <a:solidFill>
                  <a:srgbClr val="EC6525"/>
                </a:solidFill>
                <a:effectLst/>
              </a:rPr>
              <a:t>Bagging:</a:t>
            </a:r>
            <a:r>
              <a:rPr lang="en-US" b="0" dirty="0">
                <a:effectLst/>
              </a:rPr>
              <a:t> This is a process of training a bunch of individual models in parallel and each model is trained by a random subset of the data.</a:t>
            </a:r>
          </a:p>
          <a:p>
            <a:r>
              <a:rPr lang="en-US" b="0" dirty="0">
                <a:solidFill>
                  <a:srgbClr val="EC6525"/>
                </a:solidFill>
                <a:effectLst/>
              </a:rPr>
              <a:t>Bootstrapping:</a:t>
            </a:r>
            <a:r>
              <a:rPr lang="en-US" b="0" dirty="0">
                <a:effectLst/>
              </a:rPr>
              <a:t> A process of creating n-subsets of equal sizes from your dataset through random selection with replacement.</a:t>
            </a:r>
          </a:p>
          <a:p>
            <a:r>
              <a:rPr lang="en-US" b="0" dirty="0">
                <a:solidFill>
                  <a:srgbClr val="EC6525"/>
                </a:solidFill>
                <a:effectLst/>
              </a:rPr>
              <a:t>Out-of-Bag Dataset: </a:t>
            </a:r>
            <a:r>
              <a:rPr lang="en-US" b="0" dirty="0">
                <a:effectLst/>
              </a:rPr>
              <a:t>This is the entry that did not end up in the bootstrapped dataset, used for testing. The accuracy of RF can be measured by the proportion of out-of-bag samples that were correctly classified by the algorithm.</a:t>
            </a:r>
          </a:p>
          <a:p>
            <a:pPr marL="36900" indent="0">
              <a:buNone/>
            </a:pPr>
            <a:endParaRPr lang="en-IN" sz="2000" dirty="0">
              <a:effectLst/>
            </a:endParaRPr>
          </a:p>
          <a:p>
            <a:endParaRPr lang="en-IN" dirty="0">
              <a:effectLst/>
            </a:endParaRPr>
          </a:p>
        </p:txBody>
      </p:sp>
      <p:sp>
        <p:nvSpPr>
          <p:cNvPr id="4" name="Date Placeholder 3">
            <a:extLst>
              <a:ext uri="{FF2B5EF4-FFF2-40B4-BE49-F238E27FC236}">
                <a16:creationId xmlns:a16="http://schemas.microsoft.com/office/drawing/2014/main" id="{8B48607C-87B1-4132-192E-32E7581E7DA1}"/>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8EE9DF-DFEC-4B0A-9133-9BFD7477FB6B}" type="datetime1">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20-03-2023</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5" name="Footer Placeholder 4">
            <a:extLst>
              <a:ext uri="{FF2B5EF4-FFF2-40B4-BE49-F238E27FC236}">
                <a16:creationId xmlns:a16="http://schemas.microsoft.com/office/drawing/2014/main" id="{0C8FBD4D-7287-B039-8642-777194FB5233}"/>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Nnamdi Ogbonnaya Odii | Jan Schiefer | Bhagyashree Zaware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Group 3: AI based models | OOP Python for Data Science | Master Automation and IT - 2022</a:t>
            </a:r>
            <a:endPar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endParaRPr>
          </a:p>
        </p:txBody>
      </p:sp>
      <p:sp>
        <p:nvSpPr>
          <p:cNvPr id="6" name="Slide Number Placeholder 5">
            <a:extLst>
              <a:ext uri="{FF2B5EF4-FFF2-40B4-BE49-F238E27FC236}">
                <a16:creationId xmlns:a16="http://schemas.microsoft.com/office/drawing/2014/main" id="{229DD8F9-97D8-E71D-76E3-0C3F4F3CA4F4}"/>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786209-08AE-4CA1-9D59-F8323CDB3424}" type="slidenum">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Tree>
    <p:extLst>
      <p:ext uri="{BB962C8B-B14F-4D97-AF65-F5344CB8AC3E}">
        <p14:creationId xmlns:p14="http://schemas.microsoft.com/office/powerpoint/2010/main" val="940789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F81AD-09F1-BBAD-1259-A429751BB5CB}"/>
              </a:ext>
            </a:extLst>
          </p:cNvPr>
          <p:cNvSpPr>
            <a:spLocks noGrp="1"/>
          </p:cNvSpPr>
          <p:nvPr>
            <p:ph type="title"/>
          </p:nvPr>
        </p:nvSpPr>
        <p:spPr/>
        <p:txBody>
          <a:bodyPr>
            <a:normAutofit/>
          </a:bodyPr>
          <a:lstStyle/>
          <a:p>
            <a:r>
              <a:rPr lang="en-IN" sz="3600" b="0" dirty="0"/>
              <a:t>Random Forest: Classification &amp; Regression </a:t>
            </a:r>
            <a:endParaRPr lang="en-IN" sz="3600" dirty="0"/>
          </a:p>
        </p:txBody>
      </p:sp>
      <p:sp>
        <p:nvSpPr>
          <p:cNvPr id="3" name="Content Placeholder 2">
            <a:extLst>
              <a:ext uri="{FF2B5EF4-FFF2-40B4-BE49-F238E27FC236}">
                <a16:creationId xmlns:a16="http://schemas.microsoft.com/office/drawing/2014/main" id="{77309D31-FF15-0BB3-D0C8-8CC2D90967B0}"/>
              </a:ext>
            </a:extLst>
          </p:cNvPr>
          <p:cNvSpPr>
            <a:spLocks noGrp="1"/>
          </p:cNvSpPr>
          <p:nvPr>
            <p:ph idx="1"/>
          </p:nvPr>
        </p:nvSpPr>
        <p:spPr/>
        <p:txBody>
          <a:bodyPr>
            <a:normAutofit fontScale="92500" lnSpcReduction="10000"/>
          </a:bodyPr>
          <a:lstStyle/>
          <a:p>
            <a:pPr marL="36900" indent="0">
              <a:buNone/>
            </a:pPr>
            <a:r>
              <a:rPr lang="en-IN" sz="2400" dirty="0">
                <a:solidFill>
                  <a:schemeClr val="tx1"/>
                </a:solidFill>
                <a:effectLst/>
              </a:rPr>
              <a:t>Hyperparameters:</a:t>
            </a:r>
            <a:r>
              <a:rPr lang="en-IN" sz="2400" b="1" dirty="0">
                <a:solidFill>
                  <a:schemeClr val="tx1"/>
                </a:solidFill>
                <a:effectLst/>
              </a:rPr>
              <a:t> </a:t>
            </a:r>
            <a:r>
              <a:rPr lang="en-US" b="0" dirty="0">
                <a:effectLst/>
              </a:rPr>
              <a:t>Hyperparameter tuning is about finding a set of optimal hyperparameter values which maximizes the model’s performance, minimizes loss and produces better outputs. </a:t>
            </a:r>
          </a:p>
          <a:p>
            <a:pPr marL="36900" indent="0">
              <a:buNone/>
            </a:pPr>
            <a:endParaRPr lang="en-US" b="0" dirty="0">
              <a:effectLst/>
            </a:endParaRPr>
          </a:p>
          <a:p>
            <a:pPr marL="342900" lvl="1" indent="-306000">
              <a:buFont typeface="Wingdings 2" charset="2"/>
              <a:buChar char=""/>
            </a:pPr>
            <a:r>
              <a:rPr lang="en-US" sz="2000" dirty="0" err="1">
                <a:solidFill>
                  <a:srgbClr val="EC6525"/>
                </a:solidFill>
                <a:effectLst/>
              </a:rPr>
              <a:t>n_estimators</a:t>
            </a:r>
            <a:r>
              <a:rPr lang="en-US" sz="2000" dirty="0">
                <a:solidFill>
                  <a:srgbClr val="EC6525"/>
                </a:solidFill>
                <a:effectLst/>
              </a:rPr>
              <a:t>: </a:t>
            </a:r>
            <a:r>
              <a:rPr lang="en-US" sz="2000" dirty="0">
                <a:solidFill>
                  <a:schemeClr val="tx1"/>
                </a:solidFill>
                <a:effectLst/>
              </a:rPr>
              <a:t>This is the number of trees in the forest.</a:t>
            </a:r>
          </a:p>
          <a:p>
            <a:pPr marL="342900" lvl="1" indent="-306000">
              <a:buFont typeface="Wingdings 2" charset="2"/>
              <a:buChar char=""/>
            </a:pPr>
            <a:r>
              <a:rPr lang="en-US" sz="2000" dirty="0" err="1">
                <a:solidFill>
                  <a:srgbClr val="EC6525"/>
                </a:solidFill>
                <a:effectLst/>
              </a:rPr>
              <a:t>max_depth</a:t>
            </a:r>
            <a:r>
              <a:rPr lang="en-US" sz="2000" dirty="0">
                <a:solidFill>
                  <a:srgbClr val="EC6525"/>
                </a:solidFill>
                <a:effectLst/>
              </a:rPr>
              <a:t>: </a:t>
            </a:r>
            <a:r>
              <a:rPr lang="en-US" sz="2000" dirty="0">
                <a:solidFill>
                  <a:schemeClr val="tx1"/>
                </a:solidFill>
                <a:effectLst/>
              </a:rPr>
              <a:t>The longest path between the root node and the leaf node.</a:t>
            </a:r>
          </a:p>
          <a:p>
            <a:pPr marL="342900" lvl="1" indent="-306000">
              <a:buFont typeface="Wingdings 2" charset="2"/>
              <a:buChar char=""/>
            </a:pPr>
            <a:r>
              <a:rPr lang="en-US" sz="2000" dirty="0" err="1">
                <a:solidFill>
                  <a:srgbClr val="EC6525"/>
                </a:solidFill>
                <a:effectLst/>
              </a:rPr>
              <a:t>min_sample_split</a:t>
            </a:r>
            <a:r>
              <a:rPr lang="en-US" sz="2000" dirty="0">
                <a:solidFill>
                  <a:srgbClr val="EC6525"/>
                </a:solidFill>
                <a:effectLst/>
              </a:rPr>
              <a:t>: </a:t>
            </a:r>
            <a:r>
              <a:rPr lang="en-US" sz="2000" dirty="0">
                <a:solidFill>
                  <a:schemeClr val="tx1"/>
                </a:solidFill>
                <a:effectLst/>
              </a:rPr>
              <a:t>The minimum number of samples required to split an internal node: 					Default = 2</a:t>
            </a:r>
          </a:p>
          <a:p>
            <a:pPr marL="342900" lvl="1" indent="-306000">
              <a:buFont typeface="Wingdings 2" charset="2"/>
              <a:buChar char=""/>
            </a:pPr>
            <a:r>
              <a:rPr lang="en-US" sz="2000" dirty="0">
                <a:solidFill>
                  <a:srgbClr val="EC6525"/>
                </a:solidFill>
                <a:effectLst/>
              </a:rPr>
              <a:t>bootstrap: </a:t>
            </a:r>
            <a:r>
              <a:rPr lang="en-US" sz="2000" dirty="0">
                <a:solidFill>
                  <a:schemeClr val="tx1"/>
                </a:solidFill>
                <a:effectLst/>
              </a:rPr>
              <a:t>Method for sampling data points (with or without replacement)</a:t>
            </a:r>
          </a:p>
          <a:p>
            <a:pPr marL="342900" lvl="1" indent="-306000">
              <a:buFont typeface="Wingdings 2" charset="2"/>
              <a:buChar char=""/>
            </a:pPr>
            <a:r>
              <a:rPr lang="en-US" sz="2000" dirty="0">
                <a:solidFill>
                  <a:schemeClr val="tx1"/>
                </a:solidFill>
                <a:effectLst/>
              </a:rPr>
              <a:t>			Default = True</a:t>
            </a:r>
          </a:p>
          <a:p>
            <a:pPr marL="342900" lvl="1" indent="-306000">
              <a:buFont typeface="Wingdings 2" charset="2"/>
              <a:buChar char=""/>
            </a:pPr>
            <a:r>
              <a:rPr lang="en-US" sz="2000" dirty="0" err="1">
                <a:solidFill>
                  <a:srgbClr val="EC6525"/>
                </a:solidFill>
                <a:effectLst/>
              </a:rPr>
              <a:t>min_samples_leaf</a:t>
            </a:r>
            <a:r>
              <a:rPr lang="en-US" sz="2000" dirty="0">
                <a:solidFill>
                  <a:srgbClr val="EC6525"/>
                </a:solidFill>
                <a:effectLst/>
              </a:rPr>
              <a:t>: </a:t>
            </a:r>
            <a:r>
              <a:rPr lang="en-US" sz="2000" dirty="0">
                <a:solidFill>
                  <a:schemeClr val="tx1"/>
                </a:solidFill>
                <a:effectLst/>
              </a:rPr>
              <a:t>Specifies the minimum number of samples that should be present in the leaf node after splitting a node.  Default = 1</a:t>
            </a:r>
          </a:p>
          <a:p>
            <a:r>
              <a:rPr lang="en-US" b="0" dirty="0">
                <a:solidFill>
                  <a:srgbClr val="EC6525"/>
                </a:solidFill>
                <a:effectLst/>
              </a:rPr>
              <a:t> </a:t>
            </a:r>
            <a:r>
              <a:rPr lang="en-US" b="0" dirty="0" err="1">
                <a:solidFill>
                  <a:srgbClr val="EC6525"/>
                </a:solidFill>
                <a:effectLst/>
              </a:rPr>
              <a:t>max_features</a:t>
            </a:r>
            <a:r>
              <a:rPr lang="en-US" b="0" dirty="0">
                <a:solidFill>
                  <a:srgbClr val="EC6525"/>
                </a:solidFill>
                <a:effectLst/>
              </a:rPr>
              <a:t>: </a:t>
            </a:r>
            <a:r>
              <a:rPr lang="en-US" b="0" dirty="0">
                <a:solidFill>
                  <a:schemeClr val="tx1"/>
                </a:solidFill>
                <a:effectLst/>
              </a:rPr>
              <a:t>This is the number of features to consider when looking for the best split.</a:t>
            </a:r>
          </a:p>
          <a:p>
            <a:endParaRPr lang="en-US" dirty="0">
              <a:solidFill>
                <a:schemeClr val="tx1"/>
              </a:solidFill>
            </a:endParaRPr>
          </a:p>
          <a:p>
            <a:pPr marL="36900" indent="0">
              <a:buNone/>
            </a:pPr>
            <a:endParaRPr lang="en-IN" sz="2000" dirty="0">
              <a:solidFill>
                <a:schemeClr val="tx1"/>
              </a:solidFill>
              <a:effectLst/>
            </a:endParaRPr>
          </a:p>
          <a:p>
            <a:endParaRPr lang="en-IN" dirty="0">
              <a:solidFill>
                <a:schemeClr val="tx1"/>
              </a:solidFill>
            </a:endParaRPr>
          </a:p>
        </p:txBody>
      </p:sp>
      <p:sp>
        <p:nvSpPr>
          <p:cNvPr id="4" name="Date Placeholder 3">
            <a:extLst>
              <a:ext uri="{FF2B5EF4-FFF2-40B4-BE49-F238E27FC236}">
                <a16:creationId xmlns:a16="http://schemas.microsoft.com/office/drawing/2014/main" id="{8B48607C-87B1-4132-192E-32E7581E7DA1}"/>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8EE9DF-DFEC-4B0A-9133-9BFD7477FB6B}" type="datetime1">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20-03-2023</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5" name="Footer Placeholder 4">
            <a:extLst>
              <a:ext uri="{FF2B5EF4-FFF2-40B4-BE49-F238E27FC236}">
                <a16:creationId xmlns:a16="http://schemas.microsoft.com/office/drawing/2014/main" id="{0C8FBD4D-7287-B039-8642-777194FB5233}"/>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Nnamdi Ogbonnaya Odii | Jan Schiefer | Bhagyashree Zaware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Group 3: AI based models | OOP Python for Data Science | Master Automation and IT - 2022</a:t>
            </a:r>
            <a:endPar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endParaRPr>
          </a:p>
        </p:txBody>
      </p:sp>
      <p:sp>
        <p:nvSpPr>
          <p:cNvPr id="6" name="Slide Number Placeholder 5">
            <a:extLst>
              <a:ext uri="{FF2B5EF4-FFF2-40B4-BE49-F238E27FC236}">
                <a16:creationId xmlns:a16="http://schemas.microsoft.com/office/drawing/2014/main" id="{229DD8F9-97D8-E71D-76E3-0C3F4F3CA4F4}"/>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786209-08AE-4CA1-9D59-F8323CDB3424}" type="slidenum">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Tree>
    <p:extLst>
      <p:ext uri="{BB962C8B-B14F-4D97-AF65-F5344CB8AC3E}">
        <p14:creationId xmlns:p14="http://schemas.microsoft.com/office/powerpoint/2010/main" val="3363624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F81AD-09F1-BBAD-1259-A429751BB5CB}"/>
              </a:ext>
            </a:extLst>
          </p:cNvPr>
          <p:cNvSpPr>
            <a:spLocks noGrp="1"/>
          </p:cNvSpPr>
          <p:nvPr>
            <p:ph type="title"/>
          </p:nvPr>
        </p:nvSpPr>
        <p:spPr/>
        <p:txBody>
          <a:bodyPr>
            <a:normAutofit/>
          </a:bodyPr>
          <a:lstStyle/>
          <a:p>
            <a:r>
              <a:rPr lang="en-IN" sz="3600" b="0" dirty="0"/>
              <a:t>Classification: Random Forest</a:t>
            </a:r>
            <a:endParaRPr lang="en-IN" sz="3600" dirty="0"/>
          </a:p>
        </p:txBody>
      </p:sp>
      <p:sp>
        <p:nvSpPr>
          <p:cNvPr id="3" name="Content Placeholder 2">
            <a:extLst>
              <a:ext uri="{FF2B5EF4-FFF2-40B4-BE49-F238E27FC236}">
                <a16:creationId xmlns:a16="http://schemas.microsoft.com/office/drawing/2014/main" id="{77309D31-FF15-0BB3-D0C8-8CC2D90967B0}"/>
              </a:ext>
            </a:extLst>
          </p:cNvPr>
          <p:cNvSpPr>
            <a:spLocks noGrp="1"/>
          </p:cNvSpPr>
          <p:nvPr>
            <p:ph idx="1"/>
          </p:nvPr>
        </p:nvSpPr>
        <p:spPr/>
        <p:txBody>
          <a:bodyPr>
            <a:normAutofit/>
          </a:bodyPr>
          <a:lstStyle/>
          <a:p>
            <a:r>
              <a:rPr lang="en-IN" sz="2400" b="1" dirty="0">
                <a:solidFill>
                  <a:schemeClr val="tx1"/>
                </a:solidFill>
                <a:effectLst/>
              </a:rPr>
              <a:t>What is Classification?</a:t>
            </a:r>
            <a:endParaRPr lang="en-IN" sz="2400" dirty="0">
              <a:solidFill>
                <a:schemeClr val="tx1"/>
              </a:solidFill>
              <a:effectLst/>
            </a:endParaRPr>
          </a:p>
          <a:p>
            <a:pPr marL="36900" indent="0" algn="l">
              <a:buNone/>
            </a:pPr>
            <a:endParaRPr lang="en-US" sz="2000" dirty="0">
              <a:effectLst/>
              <a:latin typeface="+mj-lt"/>
              <a:ea typeface="Calibri" panose="020F0502020204030204" pitchFamily="34" charset="0"/>
              <a:cs typeface="Times New Roman" panose="02020603050405020304" pitchFamily="18" charset="0"/>
            </a:endParaRPr>
          </a:p>
          <a:p>
            <a:pPr marL="36900" indent="0" algn="l">
              <a:buNone/>
            </a:pPr>
            <a:r>
              <a:rPr lang="en-US" sz="2000" dirty="0">
                <a:effectLst/>
                <a:latin typeface="+mj-lt"/>
                <a:ea typeface="Calibri" panose="020F0502020204030204" pitchFamily="34" charset="0"/>
                <a:cs typeface="Times New Roman" panose="02020603050405020304" pitchFamily="18" charset="0"/>
              </a:rPr>
              <a:t>Classification is a supervised machine learning process by which a trained algorithm predicts the class (target, label or category) of a new set of input data. Depending on the number of classes, a classification problem can be either binary or multi-class. The most common classification problems are – speech recognition, face detection, handwriting recognition, document classification, etc. Common classification algorithms include: K-nearest neighbor, decision trees, naive bayes, random forest, support vector machine and artificial neural networks.  </a:t>
            </a:r>
          </a:p>
          <a:p>
            <a:endParaRPr lang="en-US" dirty="0">
              <a:solidFill>
                <a:schemeClr val="tx1"/>
              </a:solidFill>
            </a:endParaRPr>
          </a:p>
          <a:p>
            <a:pPr marL="36900" indent="0">
              <a:buNone/>
            </a:pPr>
            <a:endParaRPr lang="en-IN" sz="2000" dirty="0">
              <a:solidFill>
                <a:schemeClr val="tx1"/>
              </a:solidFill>
              <a:effectLst/>
            </a:endParaRPr>
          </a:p>
          <a:p>
            <a:endParaRPr lang="en-IN" dirty="0">
              <a:solidFill>
                <a:schemeClr val="tx1"/>
              </a:solidFill>
            </a:endParaRPr>
          </a:p>
        </p:txBody>
      </p:sp>
      <p:sp>
        <p:nvSpPr>
          <p:cNvPr id="4" name="Date Placeholder 3">
            <a:extLst>
              <a:ext uri="{FF2B5EF4-FFF2-40B4-BE49-F238E27FC236}">
                <a16:creationId xmlns:a16="http://schemas.microsoft.com/office/drawing/2014/main" id="{8B48607C-87B1-4132-192E-32E7581E7DA1}"/>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8EE9DF-DFEC-4B0A-9133-9BFD7477FB6B}" type="datetime1">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20-03-2023</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5" name="Footer Placeholder 4">
            <a:extLst>
              <a:ext uri="{FF2B5EF4-FFF2-40B4-BE49-F238E27FC236}">
                <a16:creationId xmlns:a16="http://schemas.microsoft.com/office/drawing/2014/main" id="{0C8FBD4D-7287-B039-8642-777194FB5233}"/>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Nnamdi Ogbonnaya Odii | Jan Schiefer | Bhagyashree Zaware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Group 3: AI based models | OOP Python for Data Science | Master Automation and IT - 2022</a:t>
            </a:r>
            <a:endPar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endParaRPr>
          </a:p>
        </p:txBody>
      </p:sp>
      <p:sp>
        <p:nvSpPr>
          <p:cNvPr id="6" name="Slide Number Placeholder 5">
            <a:extLst>
              <a:ext uri="{FF2B5EF4-FFF2-40B4-BE49-F238E27FC236}">
                <a16:creationId xmlns:a16="http://schemas.microsoft.com/office/drawing/2014/main" id="{229DD8F9-97D8-E71D-76E3-0C3F4F3CA4F4}"/>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786209-08AE-4CA1-9D59-F8323CDB3424}" type="slidenum">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Tree>
    <p:extLst>
      <p:ext uri="{BB962C8B-B14F-4D97-AF65-F5344CB8AC3E}">
        <p14:creationId xmlns:p14="http://schemas.microsoft.com/office/powerpoint/2010/main" val="235836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F81AD-09F1-BBAD-1259-A429751BB5CB}"/>
              </a:ext>
            </a:extLst>
          </p:cNvPr>
          <p:cNvSpPr>
            <a:spLocks noGrp="1"/>
          </p:cNvSpPr>
          <p:nvPr>
            <p:ph type="title"/>
          </p:nvPr>
        </p:nvSpPr>
        <p:spPr/>
        <p:txBody>
          <a:bodyPr>
            <a:normAutofit/>
          </a:bodyPr>
          <a:lstStyle/>
          <a:p>
            <a:r>
              <a:rPr lang="en-IN" sz="3600" b="0" dirty="0"/>
              <a:t>Regression : Random Forest </a:t>
            </a:r>
            <a:endParaRPr lang="en-IN" sz="3600" dirty="0"/>
          </a:p>
        </p:txBody>
      </p:sp>
      <p:sp>
        <p:nvSpPr>
          <p:cNvPr id="3" name="Content Placeholder 2">
            <a:extLst>
              <a:ext uri="{FF2B5EF4-FFF2-40B4-BE49-F238E27FC236}">
                <a16:creationId xmlns:a16="http://schemas.microsoft.com/office/drawing/2014/main" id="{77309D31-FF15-0BB3-D0C8-8CC2D90967B0}"/>
              </a:ext>
            </a:extLst>
          </p:cNvPr>
          <p:cNvSpPr>
            <a:spLocks noGrp="1"/>
          </p:cNvSpPr>
          <p:nvPr>
            <p:ph idx="1"/>
          </p:nvPr>
        </p:nvSpPr>
        <p:spPr/>
        <p:txBody>
          <a:bodyPr>
            <a:normAutofit lnSpcReduction="10000"/>
          </a:bodyPr>
          <a:lstStyle/>
          <a:p>
            <a:r>
              <a:rPr lang="en-IN" sz="2400" b="1" dirty="0">
                <a:solidFill>
                  <a:schemeClr val="tx1"/>
                </a:solidFill>
                <a:effectLst/>
              </a:rPr>
              <a:t>What is Regression?</a:t>
            </a:r>
          </a:p>
          <a:p>
            <a:pPr marL="36900" indent="0" algn="l">
              <a:buNone/>
            </a:pPr>
            <a:endParaRPr lang="en-US" sz="2000" dirty="0">
              <a:effectLst/>
              <a:latin typeface="+mj-lt"/>
              <a:ea typeface="Calibri" panose="020F0502020204030204" pitchFamily="34" charset="0"/>
              <a:cs typeface="Times New Roman" panose="02020603050405020304" pitchFamily="18" charset="0"/>
            </a:endParaRPr>
          </a:p>
          <a:p>
            <a:pPr marL="36900" indent="0" algn="l">
              <a:buNone/>
            </a:pPr>
            <a:r>
              <a:rPr lang="en-US" sz="2000" dirty="0">
                <a:effectLst/>
                <a:latin typeface="+mj-lt"/>
                <a:ea typeface="Calibri" panose="020F0502020204030204" pitchFamily="34" charset="0"/>
                <a:cs typeface="Times New Roman" panose="02020603050405020304" pitchFamily="18" charset="0"/>
              </a:rPr>
              <a:t>Regression is a form of supervised machine learning technique in which algorithms are trained – using labelled input and output data -  to understand the relationship between independent variables(or features) and a dependent variable or outcome. Afterwards, the model can be used to predict the outcome of new and unseen input data, or to fill a gap in missing data.</a:t>
            </a:r>
          </a:p>
          <a:p>
            <a:pPr marL="36900" indent="0" algn="l">
              <a:buNone/>
            </a:pPr>
            <a:r>
              <a:rPr lang="en-US" sz="2000" dirty="0">
                <a:effectLst/>
                <a:latin typeface="+mj-lt"/>
                <a:ea typeface="Calibri" panose="020F0502020204030204" pitchFamily="34" charset="0"/>
                <a:cs typeface="Times New Roman" panose="02020603050405020304" pitchFamily="18" charset="0"/>
              </a:rPr>
              <a:t>Machine learning regression finds applications in forecasting continuous outcomes such as stock prices, success or failure of future retail sales, customer or user trends, creating time series visualizations etc.</a:t>
            </a:r>
          </a:p>
          <a:p>
            <a:pPr marL="36900" indent="0" algn="l">
              <a:buNone/>
            </a:pPr>
            <a:r>
              <a:rPr lang="en-US" sz="2000" dirty="0">
                <a:effectLst/>
                <a:latin typeface="+mj-lt"/>
                <a:ea typeface="Calibri" panose="020F0502020204030204" pitchFamily="34" charset="0"/>
                <a:cs typeface="Times New Roman" panose="02020603050405020304" pitchFamily="18" charset="0"/>
              </a:rPr>
              <a:t>Common regression techniques include simple linear, multiple linear regression(depending on the number of features) and logistics regression(depending on if the dependent variable can have one of two values, such as true or false, success or failure).</a:t>
            </a:r>
            <a:endParaRPr lang="en-US" dirty="0">
              <a:solidFill>
                <a:schemeClr val="tx1"/>
              </a:solidFill>
            </a:endParaRPr>
          </a:p>
          <a:p>
            <a:pPr marL="36900" indent="0">
              <a:buNone/>
            </a:pPr>
            <a:endParaRPr lang="en-IN" sz="2000" dirty="0">
              <a:solidFill>
                <a:schemeClr val="tx1"/>
              </a:solidFill>
              <a:effectLst/>
            </a:endParaRPr>
          </a:p>
          <a:p>
            <a:endParaRPr lang="en-IN" dirty="0">
              <a:solidFill>
                <a:schemeClr val="tx1"/>
              </a:solidFill>
            </a:endParaRPr>
          </a:p>
        </p:txBody>
      </p:sp>
      <p:sp>
        <p:nvSpPr>
          <p:cNvPr id="4" name="Date Placeholder 3">
            <a:extLst>
              <a:ext uri="{FF2B5EF4-FFF2-40B4-BE49-F238E27FC236}">
                <a16:creationId xmlns:a16="http://schemas.microsoft.com/office/drawing/2014/main" id="{8B48607C-87B1-4132-192E-32E7581E7DA1}"/>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8EE9DF-DFEC-4B0A-9133-9BFD7477FB6B}" type="datetime1">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20-03-2023</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5" name="Footer Placeholder 4">
            <a:extLst>
              <a:ext uri="{FF2B5EF4-FFF2-40B4-BE49-F238E27FC236}">
                <a16:creationId xmlns:a16="http://schemas.microsoft.com/office/drawing/2014/main" id="{0C8FBD4D-7287-B039-8642-777194FB5233}"/>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Nnamdi Ogbonnaya Odii | Jan Schiefer | Bhagyashree Zaware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Group 3: AI based models | OOP Python for Data Science | Master Automation and IT - 2022</a:t>
            </a:r>
            <a:endPar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endParaRPr>
          </a:p>
        </p:txBody>
      </p:sp>
      <p:sp>
        <p:nvSpPr>
          <p:cNvPr id="6" name="Slide Number Placeholder 5">
            <a:extLst>
              <a:ext uri="{FF2B5EF4-FFF2-40B4-BE49-F238E27FC236}">
                <a16:creationId xmlns:a16="http://schemas.microsoft.com/office/drawing/2014/main" id="{229DD8F9-97D8-E71D-76E3-0C3F4F3CA4F4}"/>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786209-08AE-4CA1-9D59-F8323CDB3424}" type="slidenum">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Tree>
    <p:extLst>
      <p:ext uri="{BB962C8B-B14F-4D97-AF65-F5344CB8AC3E}">
        <p14:creationId xmlns:p14="http://schemas.microsoft.com/office/powerpoint/2010/main" val="126747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94C8-CB23-372F-B9E0-B62FE75B5C82}"/>
              </a:ext>
            </a:extLst>
          </p:cNvPr>
          <p:cNvSpPr>
            <a:spLocks noGrp="1"/>
          </p:cNvSpPr>
          <p:nvPr>
            <p:ph type="title"/>
          </p:nvPr>
        </p:nvSpPr>
        <p:spPr/>
        <p:txBody>
          <a:bodyPr/>
          <a:lstStyle/>
          <a:p>
            <a:r>
              <a:rPr lang="en-IN" b="0" dirty="0"/>
              <a:t>Classification : Random Forest </a:t>
            </a:r>
          </a:p>
        </p:txBody>
      </p:sp>
      <p:sp>
        <p:nvSpPr>
          <p:cNvPr id="3" name="Content Placeholder 2">
            <a:extLst>
              <a:ext uri="{FF2B5EF4-FFF2-40B4-BE49-F238E27FC236}">
                <a16:creationId xmlns:a16="http://schemas.microsoft.com/office/drawing/2014/main" id="{D227F352-947B-90E2-95A6-8448EB2D40C6}"/>
              </a:ext>
            </a:extLst>
          </p:cNvPr>
          <p:cNvSpPr>
            <a:spLocks noGrp="1"/>
          </p:cNvSpPr>
          <p:nvPr>
            <p:ph idx="1"/>
          </p:nvPr>
        </p:nvSpPr>
        <p:spPr/>
        <p:txBody>
          <a:bodyPr/>
          <a:lstStyle/>
          <a:p>
            <a:r>
              <a:rPr lang="en-US" sz="2000" b="1" dirty="0">
                <a:solidFill>
                  <a:schemeClr val="tx1"/>
                </a:solidFill>
                <a:effectLst/>
              </a:rPr>
              <a:t>Advantages:</a:t>
            </a:r>
          </a:p>
          <a:p>
            <a:endParaRPr lang="en-IN" dirty="0"/>
          </a:p>
        </p:txBody>
      </p:sp>
      <p:sp>
        <p:nvSpPr>
          <p:cNvPr id="4" name="Date Placeholder 3">
            <a:extLst>
              <a:ext uri="{FF2B5EF4-FFF2-40B4-BE49-F238E27FC236}">
                <a16:creationId xmlns:a16="http://schemas.microsoft.com/office/drawing/2014/main" id="{E0F85BB8-B032-517E-F983-132500571A7E}"/>
              </a:ext>
            </a:extLst>
          </p:cNvPr>
          <p:cNvSpPr>
            <a:spLocks noGrp="1"/>
          </p:cNvSpPr>
          <p:nvPr>
            <p:ph type="dt" sz="half"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8EE9DF-DFEC-4B0A-9133-9BFD7477FB6B}" type="datetime1">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20-03-2023</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5" name="Footer Placeholder 4">
            <a:extLst>
              <a:ext uri="{FF2B5EF4-FFF2-40B4-BE49-F238E27FC236}">
                <a16:creationId xmlns:a16="http://schemas.microsoft.com/office/drawing/2014/main" id="{D3B75C38-F4DC-F377-048A-D68A69C85881}"/>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Nnamdi Ogbonnaya Odii | Jan Schiefer | Bhagyashree Zaware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sym typeface="Lato"/>
              </a:rPr>
              <a:t>Group 3: AI based models | OOP Python for Data Science | Master Automation and IT - 2022</a:t>
            </a:r>
            <a:endParaRPr kumimoji="0" lang="en-IN" sz="10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Lato"/>
              <a:ea typeface="Lato"/>
              <a:cs typeface="Lato"/>
            </a:endParaRPr>
          </a:p>
        </p:txBody>
      </p:sp>
      <p:sp>
        <p:nvSpPr>
          <p:cNvPr id="6" name="Slide Number Placeholder 5">
            <a:extLst>
              <a:ext uri="{FF2B5EF4-FFF2-40B4-BE49-F238E27FC236}">
                <a16:creationId xmlns:a16="http://schemas.microsoft.com/office/drawing/2014/main" id="{4298EA2D-7CEB-5BB5-C587-94508E5C9478}"/>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786209-08AE-4CA1-9D59-F8323CDB3424}" type="slidenum">
              <a:rPr kumimoji="0" lang="en-IN"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IN"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graphicFrame>
        <p:nvGraphicFramePr>
          <p:cNvPr id="7" name="Content Placeholder 7">
            <a:extLst>
              <a:ext uri="{FF2B5EF4-FFF2-40B4-BE49-F238E27FC236}">
                <a16:creationId xmlns:a16="http://schemas.microsoft.com/office/drawing/2014/main" id="{37CBF315-461A-400B-46D0-87088C162106}"/>
              </a:ext>
            </a:extLst>
          </p:cNvPr>
          <p:cNvGraphicFramePr>
            <a:graphicFrameLocks/>
          </p:cNvGraphicFramePr>
          <p:nvPr/>
        </p:nvGraphicFramePr>
        <p:xfrm>
          <a:off x="1033671" y="2104103"/>
          <a:ext cx="10233886" cy="3707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74156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06A2E3E919A25409125015559E23649" ma:contentTypeVersion="2" ma:contentTypeDescription="Ein neues Dokument erstellen." ma:contentTypeScope="" ma:versionID="f0e044de96fdb6b65fdab27f1febce8e">
  <xsd:schema xmlns:xsd="http://www.w3.org/2001/XMLSchema" xmlns:xs="http://www.w3.org/2001/XMLSchema" xmlns:p="http://schemas.microsoft.com/office/2006/metadata/properties" xmlns:ns2="b635c87f-4529-4a82-b238-723ad49a0f5e" targetNamespace="http://schemas.microsoft.com/office/2006/metadata/properties" ma:root="true" ma:fieldsID="240acb87cd4836ccc764c4b4afdeba17" ns2:_="">
    <xsd:import namespace="b635c87f-4529-4a82-b238-723ad49a0f5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35c87f-4529-4a82-b238-723ad49a0f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DDF1EB-2D62-443D-9262-99E4E68446C2}">
  <ds:schemaRefs>
    <ds:schemaRef ds:uri="http://schemas.microsoft.com/sharepoint/v3/contenttype/forms"/>
  </ds:schemaRefs>
</ds:datastoreItem>
</file>

<file path=customXml/itemProps2.xml><?xml version="1.0" encoding="utf-8"?>
<ds:datastoreItem xmlns:ds="http://schemas.openxmlformats.org/officeDocument/2006/customXml" ds:itemID="{87F12A86-3D61-4B57-9EE3-300E8A1C75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35c87f-4529-4a82-b238-723ad49a0f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904E87-D3A7-43D3-8A27-58213A52406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Slate</Template>
  <TotalTime>0</TotalTime>
  <Words>2947</Words>
  <Application>Microsoft Office PowerPoint</Application>
  <PresentationFormat>Breitbild</PresentationFormat>
  <Paragraphs>508</Paragraphs>
  <Slides>43</Slides>
  <Notes>8</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43</vt:i4>
      </vt:variant>
    </vt:vector>
  </HeadingPairs>
  <TitlesOfParts>
    <vt:vector size="52" baseType="lpstr">
      <vt:lpstr>Calibri</vt:lpstr>
      <vt:lpstr>Calisto MT</vt:lpstr>
      <vt:lpstr>Lato</vt:lpstr>
      <vt:lpstr>Segoe UI</vt:lpstr>
      <vt:lpstr>Söhne</vt:lpstr>
      <vt:lpstr>Times New Roman</vt:lpstr>
      <vt:lpstr>urw-din</vt:lpstr>
      <vt:lpstr>Wingdings 2</vt:lpstr>
      <vt:lpstr>Slate</vt:lpstr>
      <vt:lpstr>     Group 3: AI Based Models  For Classification and Regression</vt:lpstr>
      <vt:lpstr>Agenda</vt:lpstr>
      <vt:lpstr>Random Forest: Classification &amp; Regression </vt:lpstr>
      <vt:lpstr>Classification / Regression </vt:lpstr>
      <vt:lpstr>Random Forest: Classification &amp; Regression </vt:lpstr>
      <vt:lpstr>Random Forest: Classification &amp; Regression </vt:lpstr>
      <vt:lpstr>Classification: Random Forest</vt:lpstr>
      <vt:lpstr>Regression : Random Forest </vt:lpstr>
      <vt:lpstr>Classification : Random Forest </vt:lpstr>
      <vt:lpstr>Classification : Random Forest </vt:lpstr>
      <vt:lpstr>Agenda</vt:lpstr>
      <vt:lpstr>Neural Networks (NN)</vt:lpstr>
      <vt:lpstr>PowerPoint-Präsentation</vt:lpstr>
      <vt:lpstr>NN terms and hyperparameters</vt:lpstr>
      <vt:lpstr>PowerPoint-Präsentation</vt:lpstr>
      <vt:lpstr>NN terms and hyperparameters</vt:lpstr>
      <vt:lpstr>Implementation steps</vt:lpstr>
      <vt:lpstr>Implementation steps continued…</vt:lpstr>
      <vt:lpstr>NN In Classification v/s Regression</vt:lpstr>
      <vt:lpstr>Agenda</vt:lpstr>
      <vt:lpstr>Classification – Class Diagram</vt:lpstr>
      <vt:lpstr>Classification - Data</vt:lpstr>
      <vt:lpstr>Classification – GUI / Inputs</vt:lpstr>
      <vt:lpstr>Classification Superclass</vt:lpstr>
      <vt:lpstr>Classification Superclass</vt:lpstr>
      <vt:lpstr>Neural Network Classifier</vt:lpstr>
      <vt:lpstr>Neural Network Classifier</vt:lpstr>
      <vt:lpstr>Random Forest Classifier</vt:lpstr>
      <vt:lpstr>Random Forest Classifier</vt:lpstr>
      <vt:lpstr>Classification – GUI / Outputs</vt:lpstr>
      <vt:lpstr>Regression – Class Diagram</vt:lpstr>
      <vt:lpstr>Regression - Data</vt:lpstr>
      <vt:lpstr>Regression – GUI / Inputs</vt:lpstr>
      <vt:lpstr>Regression Superclass</vt:lpstr>
      <vt:lpstr>Regression Superclass</vt:lpstr>
      <vt:lpstr>Regression Superclass</vt:lpstr>
      <vt:lpstr>Neural Network Regressor</vt:lpstr>
      <vt:lpstr>Neural Network Regressor</vt:lpstr>
      <vt:lpstr>Random Forest Regressor</vt:lpstr>
      <vt:lpstr>Random Forest Regressor</vt:lpstr>
      <vt:lpstr>Regression – GUI / Outputs</vt:lpstr>
      <vt:lpstr>Links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Group 3: AI Based Models  For Classification and Regression</dc:title>
  <dc:creator>Bhagyashree Zaware</dc:creator>
  <cp:lastModifiedBy>Jan Schiefer</cp:lastModifiedBy>
  <cp:revision>21</cp:revision>
  <dcterms:created xsi:type="dcterms:W3CDTF">2023-03-14T12:14:41Z</dcterms:created>
  <dcterms:modified xsi:type="dcterms:W3CDTF">2023-03-20T09:50:32Z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0x010100006A2E3E919A25409125015559E23649</vt:lpwstr>
  </property>
</Properties>
</file>